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0" r:id="rId4"/>
  </p:sldMasterIdLst>
  <p:notesMasterIdLst>
    <p:notesMasterId r:id="rId18"/>
  </p:notesMasterIdLst>
  <p:handoutMasterIdLst>
    <p:handoutMasterId r:id="rId19"/>
  </p:handoutMasterIdLst>
  <p:sldIdLst>
    <p:sldId id="257" r:id="rId5"/>
    <p:sldId id="286" r:id="rId6"/>
    <p:sldId id="285" r:id="rId7"/>
    <p:sldId id="313" r:id="rId8"/>
    <p:sldId id="312" r:id="rId9"/>
    <p:sldId id="287" r:id="rId10"/>
    <p:sldId id="297" r:id="rId11"/>
    <p:sldId id="288" r:id="rId12"/>
    <p:sldId id="289" r:id="rId13"/>
    <p:sldId id="308" r:id="rId14"/>
    <p:sldId id="256" r:id="rId15"/>
    <p:sldId id="299" r:id="rId16"/>
    <p:sldId id="29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Heselden" initials="MH" lastIdx="4" clrIdx="0">
    <p:extLst>
      <p:ext uri="{19B8F6BF-5375-455C-9EA6-DF929625EA0E}">
        <p15:presenceInfo xmlns:p15="http://schemas.microsoft.com/office/powerpoint/2012/main" userId="S::m.heselden@arts.ac.uk::cec0677e-25a5-4eed-9fef-b4e71eca8c11" providerId="AD"/>
      </p:ext>
    </p:extLst>
  </p:cmAuthor>
  <p:cmAuthor id="2" name="Stephanie Feather" initials="SF" lastIdx="3" clrIdx="1">
    <p:extLst>
      <p:ext uri="{19B8F6BF-5375-455C-9EA6-DF929625EA0E}">
        <p15:presenceInfo xmlns:p15="http://schemas.microsoft.com/office/powerpoint/2012/main" userId="S::s.feather@arts.ac.uk::27174df1-a550-411e-9b86-4d4953a57290" providerId="AD"/>
      </p:ext>
    </p:extLst>
  </p:cmAuthor>
  <p:cmAuthor id="3" name="Barbara Denton" initials="BD" lastIdx="14" clrIdx="2">
    <p:extLst>
      <p:ext uri="{19B8F6BF-5375-455C-9EA6-DF929625EA0E}">
        <p15:presenceInfo xmlns:p15="http://schemas.microsoft.com/office/powerpoint/2012/main" userId="S-1-5-21-2706140998-3416399097-4274183996-2958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FFFF"/>
    <a:srgbClr val="F2692B"/>
    <a:srgbClr val="002F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30"/>
    <p:restoredTop sz="94815"/>
  </p:normalViewPr>
  <p:slideViewPr>
    <p:cSldViewPr snapToGrid="0">
      <p:cViewPr varScale="1">
        <p:scale>
          <a:sx n="96" d="100"/>
          <a:sy n="96" d="100"/>
        </p:scale>
        <p:origin x="176" y="48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372D8D-FB06-49F8-80F3-966BA7A33CAB}" type="datetimeFigureOut">
              <a:rPr lang="en-GB" smtClean="0"/>
              <a:t>15/01/2026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465D6-E927-4CD6-BB6D-7C5E4BEAA1EF}" type="slidenum">
              <a:rPr lang="en-GB" smtClean="0"/>
              <a:t>‹#›</a:t>
            </a:fld>
            <a:endParaRPr lang="en-GB"/>
          </a:p>
        </p:txBody>
      </p:sp>
    </p:spTree>
    <p:extLst>
      <p:ext uri="{BB962C8B-B14F-4D97-AF65-F5344CB8AC3E}">
        <p14:creationId xmlns:p14="http://schemas.microsoft.com/office/powerpoint/2010/main" val="328800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92B64-956F-4AA1-9D00-91265D8096D4}" type="datetimeFigureOut">
              <a:rPr lang="en-GB" smtClean="0"/>
              <a:t>15/01/2026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C1D15-B5DE-4BD5-A4FB-8CE7A139D482}" type="slidenum">
              <a:rPr lang="en-GB" smtClean="0"/>
              <a:t>‹#›</a:t>
            </a:fld>
            <a:endParaRPr lang="en-GB"/>
          </a:p>
        </p:txBody>
      </p:sp>
    </p:spTree>
    <p:extLst>
      <p:ext uri="{BB962C8B-B14F-4D97-AF65-F5344CB8AC3E}">
        <p14:creationId xmlns:p14="http://schemas.microsoft.com/office/powerpoint/2010/main" val="3854015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CC1D15-B5DE-4BD5-A4FB-8CE7A139D482}" type="slidenum">
              <a:rPr lang="en-GB" smtClean="0"/>
              <a:t>1</a:t>
            </a:fld>
            <a:endParaRPr lang="en-GB"/>
          </a:p>
        </p:txBody>
      </p:sp>
    </p:spTree>
    <p:extLst>
      <p:ext uri="{BB962C8B-B14F-4D97-AF65-F5344CB8AC3E}">
        <p14:creationId xmlns:p14="http://schemas.microsoft.com/office/powerpoint/2010/main" val="3449273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DD45-0E24-824E-8528-54480BCF5819}"/>
              </a:ext>
            </a:extLst>
          </p:cNvPr>
          <p:cNvSpPr>
            <a:spLocks noGrp="1"/>
          </p:cNvSpPr>
          <p:nvPr>
            <p:ph type="ctrTitle" hasCustomPrompt="1"/>
          </p:nvPr>
        </p:nvSpPr>
        <p:spPr>
          <a:xfrm>
            <a:off x="480291" y="1620000"/>
            <a:ext cx="11232284" cy="3620215"/>
          </a:xfrm>
        </p:spPr>
        <p:txBody>
          <a:bodyPr anchor="b"/>
          <a:lstStyle>
            <a:lvl1pPr algn="l">
              <a:defRPr sz="8000" b="1">
                <a:solidFill>
                  <a:schemeClr val="bg1"/>
                </a:solidFill>
              </a:defRPr>
            </a:lvl1pPr>
          </a:lstStyle>
          <a:p>
            <a:r>
              <a:rPr lang="en-US"/>
              <a:t>Add title</a:t>
            </a:r>
            <a:endParaRPr lang="en-GB"/>
          </a:p>
        </p:txBody>
      </p:sp>
      <p:sp>
        <p:nvSpPr>
          <p:cNvPr id="3" name="Subtitle 2">
            <a:extLst>
              <a:ext uri="{FF2B5EF4-FFF2-40B4-BE49-F238E27FC236}">
                <a16:creationId xmlns:a16="http://schemas.microsoft.com/office/drawing/2014/main" id="{00DB4FFB-A229-AF47-8E60-155F5A2CCF9D}"/>
              </a:ext>
            </a:extLst>
          </p:cNvPr>
          <p:cNvSpPr>
            <a:spLocks noGrp="1"/>
          </p:cNvSpPr>
          <p:nvPr>
            <p:ph type="subTitle" idx="1" hasCustomPrompt="1"/>
          </p:nvPr>
        </p:nvSpPr>
        <p:spPr>
          <a:xfrm>
            <a:off x="480291" y="5625950"/>
            <a:ext cx="11232284" cy="648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pic>
        <p:nvPicPr>
          <p:cNvPr id="5" name="Picture 4">
            <a:extLst>
              <a:ext uri="{FF2B5EF4-FFF2-40B4-BE49-F238E27FC236}">
                <a16:creationId xmlns:a16="http://schemas.microsoft.com/office/drawing/2014/main" id="{DDC27CC6-66D3-C040-88D3-563FEE811D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730" y="261287"/>
            <a:ext cx="4371975" cy="993998"/>
          </a:xfrm>
          <a:prstGeom prst="rect">
            <a:avLst/>
          </a:prstGeom>
        </p:spPr>
      </p:pic>
      <p:pic>
        <p:nvPicPr>
          <p:cNvPr id="6" name="Picture 5">
            <a:extLst>
              <a:ext uri="{FF2B5EF4-FFF2-40B4-BE49-F238E27FC236}">
                <a16:creationId xmlns:a16="http://schemas.microsoft.com/office/drawing/2014/main" id="{443C671A-AAA0-3D4C-B8F9-371EF2C015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4593" y="195517"/>
            <a:ext cx="4699826" cy="1309085"/>
          </a:xfrm>
          <a:prstGeom prst="rect">
            <a:avLst/>
          </a:prstGeom>
        </p:spPr>
      </p:pic>
    </p:spTree>
    <p:extLst>
      <p:ext uri="{BB962C8B-B14F-4D97-AF65-F5344CB8AC3E}">
        <p14:creationId xmlns:p14="http://schemas.microsoft.com/office/powerpoint/2010/main" val="3665380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and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9BCFD0-067D-6545-8C5D-27D2627541BB}"/>
              </a:ext>
              <a:ext uri="{C183D7F6-B498-43B3-948B-1728B52AA6E4}">
                <adec:decorative xmlns:adec="http://schemas.microsoft.com/office/drawing/2017/decorative" val="1"/>
              </a:ext>
            </a:extLst>
          </p:cNvPr>
          <p:cNvSpPr/>
          <p:nvPr userDrawn="1"/>
        </p:nvSpPr>
        <p:spPr>
          <a:xfrm>
            <a:off x="479426" y="1592263"/>
            <a:ext cx="5542467" cy="4357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icture Placeholder 10" descr="Add image here">
            <a:extLst>
              <a:ext uri="{FF2B5EF4-FFF2-40B4-BE49-F238E27FC236}">
                <a16:creationId xmlns:a16="http://schemas.microsoft.com/office/drawing/2014/main" id="{5A57B211-0045-2844-B5DA-1D7E13A68B82}"/>
              </a:ext>
            </a:extLst>
          </p:cNvPr>
          <p:cNvSpPr>
            <a:spLocks noGrp="1"/>
          </p:cNvSpPr>
          <p:nvPr>
            <p:ph type="pic" sz="quarter" idx="13"/>
          </p:nvPr>
        </p:nvSpPr>
        <p:spPr>
          <a:xfrm>
            <a:off x="6167438" y="1592262"/>
            <a:ext cx="5544561" cy="4357688"/>
          </a:xfrm>
        </p:spPr>
        <p:txBody>
          <a:bodyPr/>
          <a:lstStyle>
            <a:lvl1pPr marL="0" indent="0">
              <a:buNone/>
              <a:defRPr sz="1600"/>
            </a:lvl1pPr>
          </a:lstStyle>
          <a:p>
            <a:endParaRPr lang="en-GB"/>
          </a:p>
        </p:txBody>
      </p:sp>
      <p:sp>
        <p:nvSpPr>
          <p:cNvPr id="15" name="Title 1">
            <a:extLst>
              <a:ext uri="{FF2B5EF4-FFF2-40B4-BE49-F238E27FC236}">
                <a16:creationId xmlns:a16="http://schemas.microsoft.com/office/drawing/2014/main" id="{8358CE39-2EA0-9949-BF9D-697281F6194E}"/>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8" name="Text Placeholder 4">
            <a:extLst>
              <a:ext uri="{FF2B5EF4-FFF2-40B4-BE49-F238E27FC236}">
                <a16:creationId xmlns:a16="http://schemas.microsoft.com/office/drawing/2014/main" id="{0F8E0B70-5C30-5847-8AEF-774CFAD7E205}"/>
              </a:ext>
            </a:extLst>
          </p:cNvPr>
          <p:cNvSpPr>
            <a:spLocks noGrp="1"/>
          </p:cNvSpPr>
          <p:nvPr>
            <p:ph type="body" sz="quarter" idx="19"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23" name="Text Placeholder 8">
            <a:extLst>
              <a:ext uri="{FF2B5EF4-FFF2-40B4-BE49-F238E27FC236}">
                <a16:creationId xmlns:a16="http://schemas.microsoft.com/office/drawing/2014/main" id="{6A0B221D-7C49-BD4E-B0DD-913726BFFA6D}"/>
              </a:ext>
            </a:extLst>
          </p:cNvPr>
          <p:cNvSpPr>
            <a:spLocks noGrp="1"/>
          </p:cNvSpPr>
          <p:nvPr>
            <p:ph type="body" sz="quarter" idx="14" hasCustomPrompt="1"/>
          </p:nvPr>
        </p:nvSpPr>
        <p:spPr>
          <a:xfrm>
            <a:off x="720003" y="1859622"/>
            <a:ext cx="5040000" cy="3798228"/>
          </a:xfrm>
        </p:spPr>
        <p:txBody>
          <a:bodyPr anchor="ctr"/>
          <a:lstStyle>
            <a:lvl1pPr marL="0" indent="0" algn="l">
              <a:buNone/>
              <a:defRPr sz="3400" b="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Add statement text or quote in the space, use 34pt or 24pt text</a:t>
            </a:r>
          </a:p>
        </p:txBody>
      </p:sp>
      <p:cxnSp>
        <p:nvCxnSpPr>
          <p:cNvPr id="13" name="Straight Connector 12">
            <a:extLst>
              <a:ext uri="{FF2B5EF4-FFF2-40B4-BE49-F238E27FC236}">
                <a16:creationId xmlns:a16="http://schemas.microsoft.com/office/drawing/2014/main" id="{44FC2831-8571-0047-869E-580ABE8772EA}"/>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6" name="Slide Number Placeholder 5">
            <a:extLst>
              <a:ext uri="{FF2B5EF4-FFF2-40B4-BE49-F238E27FC236}">
                <a16:creationId xmlns:a16="http://schemas.microsoft.com/office/drawing/2014/main" id="{23B8BE1E-EB54-5A43-AA5B-AD876ECA3253}"/>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17" name="Footer Placeholder 4">
            <a:extLst>
              <a:ext uri="{FF2B5EF4-FFF2-40B4-BE49-F238E27FC236}">
                <a16:creationId xmlns:a16="http://schemas.microsoft.com/office/drawing/2014/main" id="{91D07C53-5F2E-564B-AA5D-C8C104D2E32C}"/>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The Use of Colour in Learning Materials</a:t>
            </a:r>
            <a:endParaRPr lang="en-GB" dirty="0"/>
          </a:p>
        </p:txBody>
      </p:sp>
      <p:pic>
        <p:nvPicPr>
          <p:cNvPr id="12" name="Picture 11">
            <a:extLst>
              <a:ext uri="{FF2B5EF4-FFF2-40B4-BE49-F238E27FC236}">
                <a16:creationId xmlns:a16="http://schemas.microsoft.com/office/drawing/2014/main" id="{94A79811-36A7-ED47-BC4C-055045AB46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4" name="Picture 13">
            <a:extLst>
              <a:ext uri="{FF2B5EF4-FFF2-40B4-BE49-F238E27FC236}">
                <a16:creationId xmlns:a16="http://schemas.microsoft.com/office/drawing/2014/main" id="{D45B249E-9719-444A-92C3-037300343C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3360193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and three imag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9BCFD0-067D-6545-8C5D-27D2627541BB}"/>
              </a:ext>
              <a:ext uri="{C183D7F6-B498-43B3-948B-1728B52AA6E4}">
                <adec:decorative xmlns:adec="http://schemas.microsoft.com/office/drawing/2017/decorative" val="1"/>
              </a:ext>
            </a:extLst>
          </p:cNvPr>
          <p:cNvSpPr/>
          <p:nvPr userDrawn="1"/>
        </p:nvSpPr>
        <p:spPr>
          <a:xfrm>
            <a:off x="480003" y="1592262"/>
            <a:ext cx="5544560" cy="43837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9" name="Text Placeholder 8">
            <a:extLst>
              <a:ext uri="{FF2B5EF4-FFF2-40B4-BE49-F238E27FC236}">
                <a16:creationId xmlns:a16="http://schemas.microsoft.com/office/drawing/2014/main" id="{6C7B40B0-3203-CF4D-9A88-A624E8DA0CF6}"/>
              </a:ext>
            </a:extLst>
          </p:cNvPr>
          <p:cNvSpPr>
            <a:spLocks noGrp="1"/>
          </p:cNvSpPr>
          <p:nvPr>
            <p:ph type="body" sz="quarter" idx="14" hasCustomPrompt="1"/>
          </p:nvPr>
        </p:nvSpPr>
        <p:spPr>
          <a:xfrm>
            <a:off x="720003" y="1859622"/>
            <a:ext cx="5040000" cy="3798228"/>
          </a:xfrm>
        </p:spPr>
        <p:txBody>
          <a:bodyPr anchor="ctr"/>
          <a:lstStyle>
            <a:lvl1pPr marL="0" indent="0" algn="l">
              <a:buNone/>
              <a:defRPr sz="3400" b="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Add statement text or quote in the space, use 34pt or 24pt text</a:t>
            </a:r>
          </a:p>
        </p:txBody>
      </p:sp>
      <p:sp>
        <p:nvSpPr>
          <p:cNvPr id="10" name="Picture Placeholder 3" descr="Add first of three images here">
            <a:extLst>
              <a:ext uri="{FF2B5EF4-FFF2-40B4-BE49-F238E27FC236}">
                <a16:creationId xmlns:a16="http://schemas.microsoft.com/office/drawing/2014/main" id="{7DA10396-CCCF-0340-BB00-412EEECBC0ED}"/>
              </a:ext>
            </a:extLst>
          </p:cNvPr>
          <p:cNvSpPr>
            <a:spLocks noGrp="1"/>
          </p:cNvSpPr>
          <p:nvPr>
            <p:ph type="pic" sz="quarter" idx="10"/>
          </p:nvPr>
        </p:nvSpPr>
        <p:spPr>
          <a:xfrm>
            <a:off x="6167438" y="1592263"/>
            <a:ext cx="5544561" cy="2367736"/>
          </a:xfrm>
          <a:prstGeom prst="rect">
            <a:avLst/>
          </a:prstGeom>
        </p:spPr>
        <p:txBody>
          <a:bodyPr anchor="t" anchorCtr="0"/>
          <a:lstStyle>
            <a:lvl1pPr marL="0" indent="0" algn="ctr">
              <a:buNone/>
              <a:defRPr sz="1600">
                <a:solidFill>
                  <a:schemeClr val="tx1"/>
                </a:solidFill>
              </a:defRPr>
            </a:lvl1pPr>
          </a:lstStyle>
          <a:p>
            <a:endParaRPr lang="en-GB"/>
          </a:p>
          <a:p>
            <a:r>
              <a:rPr lang="en-GB"/>
              <a:t>Photo</a:t>
            </a:r>
          </a:p>
        </p:txBody>
      </p:sp>
      <p:sp>
        <p:nvSpPr>
          <p:cNvPr id="12" name="Picture Placeholder 3" descr="Add second image here">
            <a:extLst>
              <a:ext uri="{FF2B5EF4-FFF2-40B4-BE49-F238E27FC236}">
                <a16:creationId xmlns:a16="http://schemas.microsoft.com/office/drawing/2014/main" id="{4CFF857B-12AB-E04C-A1F6-FC4B79FE185A}"/>
              </a:ext>
            </a:extLst>
          </p:cNvPr>
          <p:cNvSpPr>
            <a:spLocks noGrp="1"/>
          </p:cNvSpPr>
          <p:nvPr>
            <p:ph type="pic" sz="quarter" idx="12"/>
          </p:nvPr>
        </p:nvSpPr>
        <p:spPr>
          <a:xfrm>
            <a:off x="6167438" y="4145976"/>
            <a:ext cx="3636962" cy="1803974"/>
          </a:xfrm>
          <a:prstGeom prst="rect">
            <a:avLst/>
          </a:prstGeom>
        </p:spPr>
        <p:txBody>
          <a:bodyPr anchor="t" anchorCtr="0"/>
          <a:lstStyle>
            <a:lvl1pPr marL="0" indent="0" algn="ctr">
              <a:buNone/>
              <a:defRPr sz="1600">
                <a:solidFill>
                  <a:schemeClr val="tx1"/>
                </a:solidFill>
              </a:defRPr>
            </a:lvl1pPr>
          </a:lstStyle>
          <a:p>
            <a:endParaRPr lang="en-GB"/>
          </a:p>
          <a:p>
            <a:r>
              <a:rPr lang="en-GB"/>
              <a:t>Photo</a:t>
            </a:r>
          </a:p>
        </p:txBody>
      </p:sp>
      <p:sp>
        <p:nvSpPr>
          <p:cNvPr id="16" name="Picture Placeholder 3" descr="Add third image here or remaove if not required">
            <a:extLst>
              <a:ext uri="{FF2B5EF4-FFF2-40B4-BE49-F238E27FC236}">
                <a16:creationId xmlns:a16="http://schemas.microsoft.com/office/drawing/2014/main" id="{8C79CD37-E4DA-FA41-8E9D-41522B86F445}"/>
              </a:ext>
            </a:extLst>
          </p:cNvPr>
          <p:cNvSpPr>
            <a:spLocks noGrp="1"/>
          </p:cNvSpPr>
          <p:nvPr>
            <p:ph type="pic" sz="quarter" idx="18"/>
          </p:nvPr>
        </p:nvSpPr>
        <p:spPr>
          <a:xfrm>
            <a:off x="9948863" y="4145977"/>
            <a:ext cx="1763136" cy="1803974"/>
          </a:xfrm>
          <a:prstGeom prst="rect">
            <a:avLst/>
          </a:prstGeom>
        </p:spPr>
        <p:txBody>
          <a:bodyPr anchor="t" anchorCtr="0"/>
          <a:lstStyle>
            <a:lvl1pPr marL="0" indent="0" algn="ctr">
              <a:buNone/>
              <a:defRPr sz="1600">
                <a:solidFill>
                  <a:schemeClr val="tx1"/>
                </a:solidFill>
              </a:defRPr>
            </a:lvl1pPr>
          </a:lstStyle>
          <a:p>
            <a:endParaRPr lang="en-GB"/>
          </a:p>
          <a:p>
            <a:r>
              <a:rPr lang="en-GB"/>
              <a:t>Photo</a:t>
            </a:r>
          </a:p>
        </p:txBody>
      </p:sp>
      <p:sp>
        <p:nvSpPr>
          <p:cNvPr id="17" name="Title 1">
            <a:extLst>
              <a:ext uri="{FF2B5EF4-FFF2-40B4-BE49-F238E27FC236}">
                <a16:creationId xmlns:a16="http://schemas.microsoft.com/office/drawing/2014/main" id="{25B82E3E-EE9A-C14D-BE3F-85108C85DB04}"/>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8" name="Text Placeholder 4">
            <a:extLst>
              <a:ext uri="{FF2B5EF4-FFF2-40B4-BE49-F238E27FC236}">
                <a16:creationId xmlns:a16="http://schemas.microsoft.com/office/drawing/2014/main" id="{55324497-2F38-AD4E-829F-1579C94E9A3D}"/>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20" name="Straight Connector 19">
            <a:extLst>
              <a:ext uri="{FF2B5EF4-FFF2-40B4-BE49-F238E27FC236}">
                <a16:creationId xmlns:a16="http://schemas.microsoft.com/office/drawing/2014/main" id="{58EE8056-6DD7-5342-A855-1D7E252302A6}"/>
              </a:ext>
              <a:ext uri="{C183D7F6-B498-43B3-948B-1728B52AA6E4}">
                <adec:decorative xmlns:adec="http://schemas.microsoft.com/office/drawing/2017/decorative" val="1"/>
              </a:ext>
            </a:extLst>
          </p:cNvPr>
          <p:cNvCxnSpPr>
            <a:cxnSpLocks/>
          </p:cNvCxnSpPr>
          <p:nvPr userDrawn="1"/>
        </p:nvCxnSpPr>
        <p:spPr>
          <a:xfrm>
            <a:off x="480575" y="1374323"/>
            <a:ext cx="11232000"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CFD15CC-2D5D-A34D-A6E7-81613F6D43CD}"/>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9" name="Slide Number Placeholder 5">
            <a:extLst>
              <a:ext uri="{FF2B5EF4-FFF2-40B4-BE49-F238E27FC236}">
                <a16:creationId xmlns:a16="http://schemas.microsoft.com/office/drawing/2014/main" id="{03F0AE9C-EBB9-834E-A3DE-B16392E83830}"/>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21" name="Footer Placeholder 4">
            <a:extLst>
              <a:ext uri="{FF2B5EF4-FFF2-40B4-BE49-F238E27FC236}">
                <a16:creationId xmlns:a16="http://schemas.microsoft.com/office/drawing/2014/main" id="{FC367B92-1561-E34D-BE06-2C6F86B68F56}"/>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The Use of Colour in Learning Materials</a:t>
            </a:r>
            <a:endParaRPr lang="en-GB" dirty="0"/>
          </a:p>
        </p:txBody>
      </p:sp>
      <p:pic>
        <p:nvPicPr>
          <p:cNvPr id="22" name="Picture 21">
            <a:extLst>
              <a:ext uri="{FF2B5EF4-FFF2-40B4-BE49-F238E27FC236}">
                <a16:creationId xmlns:a16="http://schemas.microsoft.com/office/drawing/2014/main" id="{543111EA-9D20-3448-B7C0-A5EF969B7C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5" name="Picture 14">
            <a:extLst>
              <a:ext uri="{FF2B5EF4-FFF2-40B4-BE49-F238E27FC236}">
                <a16:creationId xmlns:a16="http://schemas.microsoft.com/office/drawing/2014/main" id="{C5198F04-91D3-7343-8B5D-B04600A983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838280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and content 1/2 pag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9BCFD0-067D-6545-8C5D-27D2627541BB}"/>
              </a:ext>
              <a:ext uri="{C183D7F6-B498-43B3-948B-1728B52AA6E4}">
                <adec:decorative xmlns:adec="http://schemas.microsoft.com/office/drawing/2017/decorative" val="1"/>
              </a:ext>
            </a:extLst>
          </p:cNvPr>
          <p:cNvSpPr/>
          <p:nvPr userDrawn="1"/>
        </p:nvSpPr>
        <p:spPr>
          <a:xfrm>
            <a:off x="6024563" y="0"/>
            <a:ext cx="61674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4" name="Rectangle 13">
            <a:extLst>
              <a:ext uri="{FF2B5EF4-FFF2-40B4-BE49-F238E27FC236}">
                <a16:creationId xmlns:a16="http://schemas.microsoft.com/office/drawing/2014/main" id="{91239895-CBF1-9A44-AE0E-97321883F861}"/>
              </a:ext>
              <a:ext uri="{C183D7F6-B498-43B3-948B-1728B52AA6E4}">
                <adec:decorative xmlns:adec="http://schemas.microsoft.com/office/drawing/2017/decorative" val="1"/>
              </a:ext>
            </a:extLst>
          </p:cNvPr>
          <p:cNvSpPr/>
          <p:nvPr userDrawn="1"/>
        </p:nvSpPr>
        <p:spPr>
          <a:xfrm>
            <a:off x="6024563" y="0"/>
            <a:ext cx="6167437" cy="6858000"/>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9" name="Text Placeholder 8">
            <a:extLst>
              <a:ext uri="{FF2B5EF4-FFF2-40B4-BE49-F238E27FC236}">
                <a16:creationId xmlns:a16="http://schemas.microsoft.com/office/drawing/2014/main" id="{6C7B40B0-3203-CF4D-9A88-A624E8DA0CF6}"/>
              </a:ext>
            </a:extLst>
          </p:cNvPr>
          <p:cNvSpPr>
            <a:spLocks noGrp="1"/>
          </p:cNvSpPr>
          <p:nvPr>
            <p:ph type="body" sz="quarter" idx="14" hasCustomPrompt="1"/>
          </p:nvPr>
        </p:nvSpPr>
        <p:spPr>
          <a:xfrm>
            <a:off x="479427" y="1592263"/>
            <a:ext cx="4608512" cy="4368673"/>
          </a:xfrm>
        </p:spPr>
        <p:txBody>
          <a:bodyPr anchor="ctr"/>
          <a:lstStyle>
            <a:lvl1pPr marL="0" indent="0" algn="l">
              <a:buNone/>
              <a:defRPr sz="3400" b="1">
                <a:solidFill>
                  <a:schemeClr val="tx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Add statement text or quote in the space, use 34pt or 24pt text</a:t>
            </a:r>
          </a:p>
        </p:txBody>
      </p:sp>
      <p:sp>
        <p:nvSpPr>
          <p:cNvPr id="17" name="Title 1">
            <a:extLst>
              <a:ext uri="{FF2B5EF4-FFF2-40B4-BE49-F238E27FC236}">
                <a16:creationId xmlns:a16="http://schemas.microsoft.com/office/drawing/2014/main" id="{25B82E3E-EE9A-C14D-BE3F-85108C85DB04}"/>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8" name="Text Placeholder 4">
            <a:extLst>
              <a:ext uri="{FF2B5EF4-FFF2-40B4-BE49-F238E27FC236}">
                <a16:creationId xmlns:a16="http://schemas.microsoft.com/office/drawing/2014/main" id="{55324497-2F38-AD4E-829F-1579C94E9A3D}"/>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19" name="Content Placeholder 5">
            <a:extLst>
              <a:ext uri="{FF2B5EF4-FFF2-40B4-BE49-F238E27FC236}">
                <a16:creationId xmlns:a16="http://schemas.microsoft.com/office/drawing/2014/main" id="{2541D261-763F-C74D-B9EC-20280292EC40}"/>
              </a:ext>
            </a:extLst>
          </p:cNvPr>
          <p:cNvSpPr>
            <a:spLocks noGrp="1"/>
          </p:cNvSpPr>
          <p:nvPr>
            <p:ph sz="quarter" idx="21"/>
          </p:nvPr>
        </p:nvSpPr>
        <p:spPr>
          <a:xfrm>
            <a:off x="6167437" y="1592263"/>
            <a:ext cx="5545137" cy="43576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F8F488A4-4494-F94A-88FD-EAA2ABC963F2}"/>
              </a:ext>
            </a:extLst>
          </p:cNvPr>
          <p:cNvSpPr txBox="1"/>
          <p:nvPr userDrawn="1"/>
        </p:nvSpPr>
        <p:spPr>
          <a:xfrm>
            <a:off x="83127" y="166255"/>
            <a:ext cx="0" cy="0"/>
          </a:xfrm>
          <a:prstGeom prst="rect">
            <a:avLst/>
          </a:prstGeom>
          <a:noFill/>
        </p:spPr>
        <p:txBody>
          <a:bodyPr wrap="none" lIns="0" tIns="0" rIns="0" bIns="0" rtlCol="0" anchor="t" anchorCtr="0">
            <a:noAutofit/>
          </a:bodyPr>
          <a:lstStyle/>
          <a:p>
            <a:pPr algn="l"/>
            <a:endParaRPr lang="en-US" sz="2400"/>
          </a:p>
        </p:txBody>
      </p:sp>
      <p:cxnSp>
        <p:nvCxnSpPr>
          <p:cNvPr id="16" name="Straight Connector 15">
            <a:extLst>
              <a:ext uri="{FF2B5EF4-FFF2-40B4-BE49-F238E27FC236}">
                <a16:creationId xmlns:a16="http://schemas.microsoft.com/office/drawing/2014/main" id="{8C566D20-9ED7-F24C-8234-C6723323E5F3}"/>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21" name="Slide Number Placeholder 5">
            <a:extLst>
              <a:ext uri="{FF2B5EF4-FFF2-40B4-BE49-F238E27FC236}">
                <a16:creationId xmlns:a16="http://schemas.microsoft.com/office/drawing/2014/main" id="{721A1AE5-AD2C-2247-A1E6-B60F43EDA9E1}"/>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22" name="Footer Placeholder 4">
            <a:extLst>
              <a:ext uri="{FF2B5EF4-FFF2-40B4-BE49-F238E27FC236}">
                <a16:creationId xmlns:a16="http://schemas.microsoft.com/office/drawing/2014/main" id="{67B1EEDC-5770-814D-AB47-82F4CC349684}"/>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The Use of Colour in Learning Materials</a:t>
            </a:r>
            <a:endParaRPr lang="en-GB" dirty="0"/>
          </a:p>
        </p:txBody>
      </p:sp>
      <p:pic>
        <p:nvPicPr>
          <p:cNvPr id="13" name="Picture 12">
            <a:extLst>
              <a:ext uri="{FF2B5EF4-FFF2-40B4-BE49-F238E27FC236}">
                <a16:creationId xmlns:a16="http://schemas.microsoft.com/office/drawing/2014/main" id="{4D9BC458-C516-554E-B7C5-3F7A86E86F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5" name="Picture 14">
            <a:extLst>
              <a:ext uri="{FF2B5EF4-FFF2-40B4-BE49-F238E27FC236}">
                <a16:creationId xmlns:a16="http://schemas.microsoft.com/office/drawing/2014/main" id="{0B7DA510-4826-F845-A197-41B3055DE7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19733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and content 1/3 page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5F3EFB-C9F8-E04B-8B93-5D6DF7840D6D}"/>
              </a:ext>
              <a:ext uri="{C183D7F6-B498-43B3-948B-1728B52AA6E4}">
                <adec:decorative xmlns:adec="http://schemas.microsoft.com/office/drawing/2017/decorative" val="1"/>
              </a:ext>
            </a:extLst>
          </p:cNvPr>
          <p:cNvSpPr/>
          <p:nvPr userDrawn="1"/>
        </p:nvSpPr>
        <p:spPr>
          <a:xfrm>
            <a:off x="4116388" y="0"/>
            <a:ext cx="80756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9" name="Rectangle 18">
            <a:extLst>
              <a:ext uri="{FF2B5EF4-FFF2-40B4-BE49-F238E27FC236}">
                <a16:creationId xmlns:a16="http://schemas.microsoft.com/office/drawing/2014/main" id="{49027F85-A326-5B4C-A284-BD4EA17ED906}"/>
              </a:ext>
              <a:ext uri="{C183D7F6-B498-43B3-948B-1728B52AA6E4}">
                <adec:decorative xmlns:adec="http://schemas.microsoft.com/office/drawing/2017/decorative" val="1"/>
              </a:ext>
            </a:extLst>
          </p:cNvPr>
          <p:cNvSpPr/>
          <p:nvPr userDrawn="1"/>
        </p:nvSpPr>
        <p:spPr>
          <a:xfrm>
            <a:off x="4116388" y="98425"/>
            <a:ext cx="8075613" cy="6858000"/>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8" name="Text Placeholder 4">
            <a:extLst>
              <a:ext uri="{FF2B5EF4-FFF2-40B4-BE49-F238E27FC236}">
                <a16:creationId xmlns:a16="http://schemas.microsoft.com/office/drawing/2014/main" id="{55324497-2F38-AD4E-829F-1579C94E9A3D}"/>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7" name="Title 1">
            <a:extLst>
              <a:ext uri="{FF2B5EF4-FFF2-40B4-BE49-F238E27FC236}">
                <a16:creationId xmlns:a16="http://schemas.microsoft.com/office/drawing/2014/main" id="{25B82E3E-EE9A-C14D-BE3F-85108C85DB04}"/>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9" name="Text Placeholder 8">
            <a:extLst>
              <a:ext uri="{FF2B5EF4-FFF2-40B4-BE49-F238E27FC236}">
                <a16:creationId xmlns:a16="http://schemas.microsoft.com/office/drawing/2014/main" id="{6C7B40B0-3203-CF4D-9A88-A624E8DA0CF6}"/>
              </a:ext>
            </a:extLst>
          </p:cNvPr>
          <p:cNvSpPr>
            <a:spLocks noGrp="1"/>
          </p:cNvSpPr>
          <p:nvPr>
            <p:ph type="body" sz="quarter" idx="14" hasCustomPrompt="1"/>
          </p:nvPr>
        </p:nvSpPr>
        <p:spPr>
          <a:xfrm>
            <a:off x="479427" y="1592263"/>
            <a:ext cx="3636961" cy="4368673"/>
          </a:xfrm>
        </p:spPr>
        <p:txBody>
          <a:bodyPr anchor="ctr"/>
          <a:lstStyle>
            <a:lvl1pPr marL="0" indent="0" algn="l">
              <a:buNone/>
              <a:defRPr sz="3400" b="1">
                <a:solidFill>
                  <a:schemeClr val="tx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Add statement text or quote in the space, use 34pt or 24pt text</a:t>
            </a:r>
          </a:p>
        </p:txBody>
      </p:sp>
      <p:sp>
        <p:nvSpPr>
          <p:cNvPr id="12" name="Content Placeholder 5">
            <a:extLst>
              <a:ext uri="{FF2B5EF4-FFF2-40B4-BE49-F238E27FC236}">
                <a16:creationId xmlns:a16="http://schemas.microsoft.com/office/drawing/2014/main" id="{A3A1DA97-7FEA-2F42-8E12-4BABE52A9ADD}"/>
              </a:ext>
            </a:extLst>
          </p:cNvPr>
          <p:cNvSpPr>
            <a:spLocks noGrp="1"/>
          </p:cNvSpPr>
          <p:nvPr>
            <p:ph sz="quarter" idx="21"/>
          </p:nvPr>
        </p:nvSpPr>
        <p:spPr>
          <a:xfrm>
            <a:off x="5232400" y="1592263"/>
            <a:ext cx="6480174" cy="43576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1" name="Straight Connector 20">
            <a:extLst>
              <a:ext uri="{FF2B5EF4-FFF2-40B4-BE49-F238E27FC236}">
                <a16:creationId xmlns:a16="http://schemas.microsoft.com/office/drawing/2014/main" id="{200EA739-BE1A-6748-96FD-C4F5683CC220}"/>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22" name="Slide Number Placeholder 5">
            <a:extLst>
              <a:ext uri="{FF2B5EF4-FFF2-40B4-BE49-F238E27FC236}">
                <a16:creationId xmlns:a16="http://schemas.microsoft.com/office/drawing/2014/main" id="{DE590B1C-3001-3A4C-AE2A-BA95BADFA841}"/>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23" name="Footer Placeholder 4">
            <a:extLst>
              <a:ext uri="{FF2B5EF4-FFF2-40B4-BE49-F238E27FC236}">
                <a16:creationId xmlns:a16="http://schemas.microsoft.com/office/drawing/2014/main" id="{C7EDDFB0-8C35-B242-B9C7-9FF8CD6E3EB1}"/>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The Use of Colour in Learning Materials</a:t>
            </a:r>
            <a:endParaRPr lang="en-GB" dirty="0"/>
          </a:p>
        </p:txBody>
      </p:sp>
      <p:pic>
        <p:nvPicPr>
          <p:cNvPr id="13" name="Picture 12">
            <a:extLst>
              <a:ext uri="{FF2B5EF4-FFF2-40B4-BE49-F238E27FC236}">
                <a16:creationId xmlns:a16="http://schemas.microsoft.com/office/drawing/2014/main" id="{FE768A60-9BB1-9443-856A-2DE435EBD8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4" name="Picture 13">
            <a:extLst>
              <a:ext uri="{FF2B5EF4-FFF2-40B4-BE49-F238E27FC236}">
                <a16:creationId xmlns:a16="http://schemas.microsoft.com/office/drawing/2014/main" id="{D6BBD297-6BFB-7647-8AFF-AD8A06F63D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4292242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ement and content 1/2 pag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9BCFD0-067D-6545-8C5D-27D2627541BB}"/>
              </a:ext>
              <a:ext uri="{C183D7F6-B498-43B3-948B-1728B52AA6E4}">
                <adec:decorative xmlns:adec="http://schemas.microsoft.com/office/drawing/2017/decorative" val="1"/>
              </a:ext>
            </a:extLst>
          </p:cNvPr>
          <p:cNvSpPr/>
          <p:nvPr userDrawn="1"/>
        </p:nvSpPr>
        <p:spPr>
          <a:xfrm>
            <a:off x="6024563" y="0"/>
            <a:ext cx="61674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1" name="Rectangle 10">
            <a:extLst>
              <a:ext uri="{FF2B5EF4-FFF2-40B4-BE49-F238E27FC236}">
                <a16:creationId xmlns:a16="http://schemas.microsoft.com/office/drawing/2014/main" id="{F9CCDF47-40D6-0E40-9E93-34D45B6FB129}"/>
              </a:ext>
              <a:ext uri="{C183D7F6-B498-43B3-948B-1728B52AA6E4}">
                <adec:decorative xmlns:adec="http://schemas.microsoft.com/office/drawing/2017/decorative" val="1"/>
              </a:ext>
            </a:extLst>
          </p:cNvPr>
          <p:cNvSpPr/>
          <p:nvPr userDrawn="1"/>
        </p:nvSpPr>
        <p:spPr>
          <a:xfrm>
            <a:off x="6024563" y="0"/>
            <a:ext cx="6167437" cy="6858000"/>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7" name="Title 1">
            <a:extLst>
              <a:ext uri="{FF2B5EF4-FFF2-40B4-BE49-F238E27FC236}">
                <a16:creationId xmlns:a16="http://schemas.microsoft.com/office/drawing/2014/main" id="{25B82E3E-EE9A-C14D-BE3F-85108C85DB04}"/>
              </a:ext>
            </a:extLst>
          </p:cNvPr>
          <p:cNvSpPr>
            <a:spLocks noGrp="1"/>
          </p:cNvSpPr>
          <p:nvPr>
            <p:ph type="ctrTitle" hasCustomPrompt="1"/>
          </p:nvPr>
        </p:nvSpPr>
        <p:spPr>
          <a:xfrm>
            <a:off x="479426" y="1592263"/>
            <a:ext cx="5545137" cy="4368673"/>
          </a:xfrm>
        </p:spPr>
        <p:txBody>
          <a:bodyPr anchor="t" anchorCtr="0"/>
          <a:lstStyle>
            <a:lvl1pPr algn="l">
              <a:defRPr sz="3800">
                <a:solidFill>
                  <a:schemeClr val="tx1"/>
                </a:solidFill>
              </a:defRPr>
            </a:lvl1pPr>
          </a:lstStyle>
          <a:p>
            <a:r>
              <a:rPr lang="en-GB" noProof="0"/>
              <a:t>Add Title</a:t>
            </a:r>
          </a:p>
        </p:txBody>
      </p:sp>
      <p:sp>
        <p:nvSpPr>
          <p:cNvPr id="18" name="Text Placeholder 4">
            <a:extLst>
              <a:ext uri="{FF2B5EF4-FFF2-40B4-BE49-F238E27FC236}">
                <a16:creationId xmlns:a16="http://schemas.microsoft.com/office/drawing/2014/main" id="{55324497-2F38-AD4E-829F-1579C94E9A3D}"/>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12" name="Content Placeholder 5">
            <a:extLst>
              <a:ext uri="{FF2B5EF4-FFF2-40B4-BE49-F238E27FC236}">
                <a16:creationId xmlns:a16="http://schemas.microsoft.com/office/drawing/2014/main" id="{D76DD8CF-32FC-E74F-A900-AB93DBD3A1F8}"/>
              </a:ext>
            </a:extLst>
          </p:cNvPr>
          <p:cNvSpPr>
            <a:spLocks noGrp="1"/>
          </p:cNvSpPr>
          <p:nvPr>
            <p:ph sz="quarter" idx="21"/>
          </p:nvPr>
        </p:nvSpPr>
        <p:spPr>
          <a:xfrm>
            <a:off x="6167437" y="1592263"/>
            <a:ext cx="5545137" cy="43576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D377C0B9-DA67-F547-AE09-F6A98E6DDFA9}"/>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6" name="Slide Number Placeholder 5">
            <a:extLst>
              <a:ext uri="{FF2B5EF4-FFF2-40B4-BE49-F238E27FC236}">
                <a16:creationId xmlns:a16="http://schemas.microsoft.com/office/drawing/2014/main" id="{A4D06AF0-C632-9540-8FFF-4243777E26F2}"/>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19" name="Footer Placeholder 4">
            <a:extLst>
              <a:ext uri="{FF2B5EF4-FFF2-40B4-BE49-F238E27FC236}">
                <a16:creationId xmlns:a16="http://schemas.microsoft.com/office/drawing/2014/main" id="{BFD9081A-76D9-EC44-ADFB-D21AF3669FF9}"/>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The Use of Colour in Learning Materials</a:t>
            </a:r>
            <a:endParaRPr lang="en-GB" dirty="0"/>
          </a:p>
        </p:txBody>
      </p:sp>
      <p:pic>
        <p:nvPicPr>
          <p:cNvPr id="13" name="Picture 12">
            <a:extLst>
              <a:ext uri="{FF2B5EF4-FFF2-40B4-BE49-F238E27FC236}">
                <a16:creationId xmlns:a16="http://schemas.microsoft.com/office/drawing/2014/main" id="{8A7CB4D4-D83A-024B-8339-8EF8AD92E6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5" name="Picture 14">
            <a:extLst>
              <a:ext uri="{FF2B5EF4-FFF2-40B4-BE49-F238E27FC236}">
                <a16:creationId xmlns:a16="http://schemas.microsoft.com/office/drawing/2014/main" id="{90B02B7D-D9DE-C14C-8BD1-9B2502BE9B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1950641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 and content 1/3 pag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9BCFD0-067D-6545-8C5D-27D2627541BB}"/>
              </a:ext>
              <a:ext uri="{C183D7F6-B498-43B3-948B-1728B52AA6E4}">
                <adec:decorative xmlns:adec="http://schemas.microsoft.com/office/drawing/2017/decorative" val="1"/>
              </a:ext>
            </a:extLst>
          </p:cNvPr>
          <p:cNvSpPr/>
          <p:nvPr userDrawn="1"/>
        </p:nvSpPr>
        <p:spPr>
          <a:xfrm>
            <a:off x="4116388" y="0"/>
            <a:ext cx="80756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1" name="Rectangle 10">
            <a:extLst>
              <a:ext uri="{FF2B5EF4-FFF2-40B4-BE49-F238E27FC236}">
                <a16:creationId xmlns:a16="http://schemas.microsoft.com/office/drawing/2014/main" id="{8C93FBF2-1F8B-424F-8A94-A7A44155C221}"/>
              </a:ext>
              <a:ext uri="{C183D7F6-B498-43B3-948B-1728B52AA6E4}">
                <adec:decorative xmlns:adec="http://schemas.microsoft.com/office/drawing/2017/decorative" val="1"/>
              </a:ext>
            </a:extLst>
          </p:cNvPr>
          <p:cNvSpPr/>
          <p:nvPr userDrawn="1"/>
        </p:nvSpPr>
        <p:spPr>
          <a:xfrm>
            <a:off x="4116387" y="0"/>
            <a:ext cx="8075613" cy="6858000"/>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8" name="Text Placeholder 4">
            <a:extLst>
              <a:ext uri="{FF2B5EF4-FFF2-40B4-BE49-F238E27FC236}">
                <a16:creationId xmlns:a16="http://schemas.microsoft.com/office/drawing/2014/main" id="{55324497-2F38-AD4E-829F-1579C94E9A3D}"/>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6" name="Content Placeholder 5">
            <a:extLst>
              <a:ext uri="{FF2B5EF4-FFF2-40B4-BE49-F238E27FC236}">
                <a16:creationId xmlns:a16="http://schemas.microsoft.com/office/drawing/2014/main" id="{A1BBCDC9-67AD-304F-A641-19C555A78673}"/>
              </a:ext>
            </a:extLst>
          </p:cNvPr>
          <p:cNvSpPr>
            <a:spLocks noGrp="1"/>
          </p:cNvSpPr>
          <p:nvPr>
            <p:ph sz="quarter" idx="21"/>
          </p:nvPr>
        </p:nvSpPr>
        <p:spPr>
          <a:xfrm>
            <a:off x="4259263" y="1592263"/>
            <a:ext cx="7453312" cy="43576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38A1F960-AF27-6F48-B335-BF1BE9804D3D}"/>
              </a:ext>
            </a:extLst>
          </p:cNvPr>
          <p:cNvSpPr>
            <a:spLocks noGrp="1"/>
          </p:cNvSpPr>
          <p:nvPr>
            <p:ph type="ctrTitle" hasCustomPrompt="1"/>
          </p:nvPr>
        </p:nvSpPr>
        <p:spPr>
          <a:xfrm>
            <a:off x="479427" y="1592263"/>
            <a:ext cx="3636962" cy="4368673"/>
          </a:xfrm>
        </p:spPr>
        <p:txBody>
          <a:bodyPr anchor="t" anchorCtr="0"/>
          <a:lstStyle>
            <a:lvl1pPr algn="l">
              <a:defRPr sz="3800">
                <a:solidFill>
                  <a:schemeClr val="tx1"/>
                </a:solidFill>
              </a:defRPr>
            </a:lvl1pPr>
          </a:lstStyle>
          <a:p>
            <a:r>
              <a:rPr lang="en-GB" noProof="0"/>
              <a:t>Add Title</a:t>
            </a:r>
          </a:p>
        </p:txBody>
      </p:sp>
      <p:cxnSp>
        <p:nvCxnSpPr>
          <p:cNvPr id="12" name="Straight Connector 11">
            <a:extLst>
              <a:ext uri="{FF2B5EF4-FFF2-40B4-BE49-F238E27FC236}">
                <a16:creationId xmlns:a16="http://schemas.microsoft.com/office/drawing/2014/main" id="{9E0A0D21-9030-4D45-A211-D39B6B0822CD}"/>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4" name="Slide Number Placeholder 5">
            <a:extLst>
              <a:ext uri="{FF2B5EF4-FFF2-40B4-BE49-F238E27FC236}">
                <a16:creationId xmlns:a16="http://schemas.microsoft.com/office/drawing/2014/main" id="{7D1526E6-C718-F347-8F04-D3C8E284C346}"/>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16" name="Footer Placeholder 4">
            <a:extLst>
              <a:ext uri="{FF2B5EF4-FFF2-40B4-BE49-F238E27FC236}">
                <a16:creationId xmlns:a16="http://schemas.microsoft.com/office/drawing/2014/main" id="{6EB66008-C52E-2B4C-B01E-C5B69D18D8E0}"/>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The Use of Colour in Learning Materials</a:t>
            </a:r>
            <a:endParaRPr lang="en-GB" dirty="0"/>
          </a:p>
        </p:txBody>
      </p:sp>
      <p:pic>
        <p:nvPicPr>
          <p:cNvPr id="13" name="Picture 12">
            <a:extLst>
              <a:ext uri="{FF2B5EF4-FFF2-40B4-BE49-F238E27FC236}">
                <a16:creationId xmlns:a16="http://schemas.microsoft.com/office/drawing/2014/main" id="{237CE7D9-B889-C14D-8F36-B04354258C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5" name="Picture 14">
            <a:extLst>
              <a:ext uri="{FF2B5EF4-FFF2-40B4-BE49-F238E27FC236}">
                <a16:creationId xmlns:a16="http://schemas.microsoft.com/office/drawing/2014/main" id="{AE668075-4D54-3647-BD85-E0F57F1A38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1052258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title">
    <p:spTree>
      <p:nvGrpSpPr>
        <p:cNvPr id="1" name=""/>
        <p:cNvGrpSpPr/>
        <p:nvPr/>
      </p:nvGrpSpPr>
      <p:grpSpPr>
        <a:xfrm>
          <a:off x="0" y="0"/>
          <a:ext cx="0" cy="0"/>
          <a:chOff x="0" y="0"/>
          <a:chExt cx="0" cy="0"/>
        </a:xfrm>
      </p:grpSpPr>
      <p:sp>
        <p:nvSpPr>
          <p:cNvPr id="13" name="Content Placeholder 2" descr="Add chart, table or image here">
            <a:extLst>
              <a:ext uri="{FF2B5EF4-FFF2-40B4-BE49-F238E27FC236}">
                <a16:creationId xmlns:a16="http://schemas.microsoft.com/office/drawing/2014/main" id="{6F5D1C0F-74B3-8A4E-AAC6-F9A9FAAF8A5F}"/>
              </a:ext>
            </a:extLst>
          </p:cNvPr>
          <p:cNvSpPr>
            <a:spLocks noGrp="1"/>
          </p:cNvSpPr>
          <p:nvPr>
            <p:ph sz="quarter" idx="18" hasCustomPrompt="1"/>
          </p:nvPr>
        </p:nvSpPr>
        <p:spPr>
          <a:xfrm>
            <a:off x="478546" y="1592262"/>
            <a:ext cx="11232972" cy="4357687"/>
          </a:xfrm>
        </p:spPr>
        <p:txBody>
          <a:bodyPr/>
          <a:lstStyle>
            <a:lvl1pPr marL="0" indent="0">
              <a:buNone/>
              <a:defRPr sz="1600"/>
            </a:lvl1pPr>
          </a:lstStyle>
          <a:p>
            <a:pPr lvl="0"/>
            <a:r>
              <a:rPr lang="en-US"/>
              <a:t>Add chart/table/photo</a:t>
            </a:r>
            <a:endParaRPr lang="en-GB"/>
          </a:p>
        </p:txBody>
      </p:sp>
      <p:sp>
        <p:nvSpPr>
          <p:cNvPr id="15" name="Title 1">
            <a:extLst>
              <a:ext uri="{FF2B5EF4-FFF2-40B4-BE49-F238E27FC236}">
                <a16:creationId xmlns:a16="http://schemas.microsoft.com/office/drawing/2014/main" id="{BC99F548-E5CC-0448-82E6-D55920EF41A7}"/>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8" name="Text Placeholder 4">
            <a:extLst>
              <a:ext uri="{FF2B5EF4-FFF2-40B4-BE49-F238E27FC236}">
                <a16:creationId xmlns:a16="http://schemas.microsoft.com/office/drawing/2014/main" id="{52C96613-2613-8145-BDBC-95527046A263}"/>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10" name="Straight Connector 9">
            <a:extLst>
              <a:ext uri="{FF2B5EF4-FFF2-40B4-BE49-F238E27FC236}">
                <a16:creationId xmlns:a16="http://schemas.microsoft.com/office/drawing/2014/main" id="{BEFD903F-4131-8F43-9B3B-E47372010386}"/>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2" name="Slide Number Placeholder 5">
            <a:extLst>
              <a:ext uri="{FF2B5EF4-FFF2-40B4-BE49-F238E27FC236}">
                <a16:creationId xmlns:a16="http://schemas.microsoft.com/office/drawing/2014/main" id="{8CF0EE21-71A6-114A-A05C-5132C142511F}"/>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14" name="Footer Placeholder 4">
            <a:extLst>
              <a:ext uri="{FF2B5EF4-FFF2-40B4-BE49-F238E27FC236}">
                <a16:creationId xmlns:a16="http://schemas.microsoft.com/office/drawing/2014/main" id="{0685733F-6C6F-9549-84A0-153D083033CA}"/>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The Use of Colour in Learning Materials</a:t>
            </a:r>
            <a:endParaRPr lang="en-GB" dirty="0"/>
          </a:p>
        </p:txBody>
      </p:sp>
      <p:pic>
        <p:nvPicPr>
          <p:cNvPr id="9" name="Picture 8">
            <a:extLst>
              <a:ext uri="{FF2B5EF4-FFF2-40B4-BE49-F238E27FC236}">
                <a16:creationId xmlns:a16="http://schemas.microsoft.com/office/drawing/2014/main" id="{AF697547-E539-9C47-B562-D12D467BFC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1" name="Picture 10">
            <a:extLst>
              <a:ext uri="{FF2B5EF4-FFF2-40B4-BE49-F238E27FC236}">
                <a16:creationId xmlns:a16="http://schemas.microsoft.com/office/drawing/2014/main" id="{A0535124-C9F7-364F-9A0C-28E9659005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1321979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hoto and title">
    <p:spTree>
      <p:nvGrpSpPr>
        <p:cNvPr id="1" name=""/>
        <p:cNvGrpSpPr/>
        <p:nvPr/>
      </p:nvGrpSpPr>
      <p:grpSpPr>
        <a:xfrm>
          <a:off x="0" y="0"/>
          <a:ext cx="0" cy="0"/>
          <a:chOff x="0" y="0"/>
          <a:chExt cx="0" cy="0"/>
        </a:xfrm>
      </p:grpSpPr>
      <p:sp>
        <p:nvSpPr>
          <p:cNvPr id="14" name="Picture Placeholder 3" descr="Add first image here">
            <a:extLst>
              <a:ext uri="{FF2B5EF4-FFF2-40B4-BE49-F238E27FC236}">
                <a16:creationId xmlns:a16="http://schemas.microsoft.com/office/drawing/2014/main" id="{C7C14F64-0AD7-814E-ADBD-00D172CAC615}"/>
              </a:ext>
            </a:extLst>
          </p:cNvPr>
          <p:cNvSpPr>
            <a:spLocks noGrp="1"/>
          </p:cNvSpPr>
          <p:nvPr>
            <p:ph type="pic" sz="quarter" idx="18"/>
          </p:nvPr>
        </p:nvSpPr>
        <p:spPr>
          <a:xfrm>
            <a:off x="480000" y="1592263"/>
            <a:ext cx="5544563" cy="4357688"/>
          </a:xfrm>
          <a:prstGeom prst="rect">
            <a:avLst/>
          </a:prstGeom>
        </p:spPr>
        <p:txBody>
          <a:bodyPr anchor="t" anchorCtr="0"/>
          <a:lstStyle>
            <a:lvl1pPr marL="0" indent="0" algn="ctr">
              <a:buNone/>
              <a:defRPr sz="1600">
                <a:solidFill>
                  <a:schemeClr val="tx1"/>
                </a:solidFill>
              </a:defRPr>
            </a:lvl1pPr>
          </a:lstStyle>
          <a:p>
            <a:endParaRPr lang="en-GB"/>
          </a:p>
          <a:p>
            <a:r>
              <a:rPr lang="en-GB"/>
              <a:t>Photo</a:t>
            </a:r>
          </a:p>
        </p:txBody>
      </p:sp>
      <p:sp>
        <p:nvSpPr>
          <p:cNvPr id="13" name="Picture Placeholder 3" descr="Add second image here">
            <a:extLst>
              <a:ext uri="{FF2B5EF4-FFF2-40B4-BE49-F238E27FC236}">
                <a16:creationId xmlns:a16="http://schemas.microsoft.com/office/drawing/2014/main" id="{2A65CA6F-7D91-3C47-9C36-79BAEE1D4880}"/>
              </a:ext>
            </a:extLst>
          </p:cNvPr>
          <p:cNvSpPr>
            <a:spLocks noGrp="1"/>
          </p:cNvSpPr>
          <p:nvPr>
            <p:ph type="pic" sz="quarter" idx="10"/>
          </p:nvPr>
        </p:nvSpPr>
        <p:spPr>
          <a:xfrm>
            <a:off x="6167438" y="1592263"/>
            <a:ext cx="5544562" cy="4357688"/>
          </a:xfrm>
          <a:prstGeom prst="rect">
            <a:avLst/>
          </a:prstGeom>
        </p:spPr>
        <p:txBody>
          <a:bodyPr anchor="t" anchorCtr="0"/>
          <a:lstStyle>
            <a:lvl1pPr marL="0" indent="0" algn="ctr">
              <a:buNone/>
              <a:defRPr sz="1600">
                <a:solidFill>
                  <a:schemeClr val="tx1"/>
                </a:solidFill>
              </a:defRPr>
            </a:lvl1pPr>
          </a:lstStyle>
          <a:p>
            <a:endParaRPr lang="en-GB"/>
          </a:p>
          <a:p>
            <a:r>
              <a:rPr lang="en-GB"/>
              <a:t>Photo</a:t>
            </a:r>
          </a:p>
        </p:txBody>
      </p:sp>
      <p:sp>
        <p:nvSpPr>
          <p:cNvPr id="17" name="Title 1">
            <a:extLst>
              <a:ext uri="{FF2B5EF4-FFF2-40B4-BE49-F238E27FC236}">
                <a16:creationId xmlns:a16="http://schemas.microsoft.com/office/drawing/2014/main" id="{E09043EE-AABB-3D43-B913-B5AE43360986}"/>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20" name="Text Placeholder 4">
            <a:extLst>
              <a:ext uri="{FF2B5EF4-FFF2-40B4-BE49-F238E27FC236}">
                <a16:creationId xmlns:a16="http://schemas.microsoft.com/office/drawing/2014/main" id="{73129248-FBFD-954A-B55D-D93105C099E1}"/>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11" name="Straight Connector 10">
            <a:extLst>
              <a:ext uri="{FF2B5EF4-FFF2-40B4-BE49-F238E27FC236}">
                <a16:creationId xmlns:a16="http://schemas.microsoft.com/office/drawing/2014/main" id="{60695510-C34D-974F-A1F8-C76E12C254A7}"/>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5" name="Slide Number Placeholder 5">
            <a:extLst>
              <a:ext uri="{FF2B5EF4-FFF2-40B4-BE49-F238E27FC236}">
                <a16:creationId xmlns:a16="http://schemas.microsoft.com/office/drawing/2014/main" id="{E28472E9-D590-4E4B-8E7C-FE262AB41E6D}"/>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16" name="Footer Placeholder 4">
            <a:extLst>
              <a:ext uri="{FF2B5EF4-FFF2-40B4-BE49-F238E27FC236}">
                <a16:creationId xmlns:a16="http://schemas.microsoft.com/office/drawing/2014/main" id="{20DE0675-243B-3445-95CC-DB82EBEEEF0D}"/>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The Use of Colour in Learning Materials</a:t>
            </a:r>
            <a:endParaRPr lang="en-GB" dirty="0"/>
          </a:p>
        </p:txBody>
      </p:sp>
      <p:pic>
        <p:nvPicPr>
          <p:cNvPr id="10" name="Picture 9">
            <a:extLst>
              <a:ext uri="{FF2B5EF4-FFF2-40B4-BE49-F238E27FC236}">
                <a16:creationId xmlns:a16="http://schemas.microsoft.com/office/drawing/2014/main" id="{E0A801B1-2AB7-0840-8B58-1EDF309E4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2" name="Picture 11">
            <a:extLst>
              <a:ext uri="{FF2B5EF4-FFF2-40B4-BE49-F238E27FC236}">
                <a16:creationId xmlns:a16="http://schemas.microsoft.com/office/drawing/2014/main" id="{8ABAFB99-6E51-5B44-9AD7-10C9F7F58C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3641129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ise content montage">
    <p:spTree>
      <p:nvGrpSpPr>
        <p:cNvPr id="1" name=""/>
        <p:cNvGrpSpPr/>
        <p:nvPr/>
      </p:nvGrpSpPr>
      <p:grpSpPr>
        <a:xfrm>
          <a:off x="0" y="0"/>
          <a:ext cx="0" cy="0"/>
          <a:chOff x="0" y="0"/>
          <a:chExt cx="0" cy="0"/>
        </a:xfrm>
      </p:grpSpPr>
      <p:sp>
        <p:nvSpPr>
          <p:cNvPr id="19" name="Content Placeholder 2" descr="Content box">
            <a:extLst>
              <a:ext uri="{FF2B5EF4-FFF2-40B4-BE49-F238E27FC236}">
                <a16:creationId xmlns:a16="http://schemas.microsoft.com/office/drawing/2014/main" id="{1E65073E-903D-774A-B1F5-49BFBA514392}"/>
              </a:ext>
            </a:extLst>
          </p:cNvPr>
          <p:cNvSpPr>
            <a:spLocks noGrp="1"/>
          </p:cNvSpPr>
          <p:nvPr>
            <p:ph sz="quarter" idx="21" hasCustomPrompt="1"/>
          </p:nvPr>
        </p:nvSpPr>
        <p:spPr>
          <a:xfrm>
            <a:off x="479424" y="1592262"/>
            <a:ext cx="3636963" cy="2088000"/>
          </a:xfrm>
          <a:solidFill>
            <a:schemeClr val="bg1"/>
          </a:solidFill>
        </p:spPr>
        <p:txBody>
          <a:bodyPr lIns="360000" tIns="360000" rIns="360000" bIns="360000"/>
          <a:lstStyle>
            <a:lvl1pPr marL="0" indent="0">
              <a:buNone/>
              <a:defRPr sz="1600"/>
            </a:lvl1pPr>
          </a:lstStyle>
          <a:p>
            <a:pPr lvl="0"/>
            <a:r>
              <a:rPr lang="en-US"/>
              <a:t>Add content or delete if not required.</a:t>
            </a:r>
            <a:endParaRPr lang="en-GB"/>
          </a:p>
        </p:txBody>
      </p:sp>
      <p:sp>
        <p:nvSpPr>
          <p:cNvPr id="27" name="Content Placeholder 2" descr="Content box">
            <a:extLst>
              <a:ext uri="{FF2B5EF4-FFF2-40B4-BE49-F238E27FC236}">
                <a16:creationId xmlns:a16="http://schemas.microsoft.com/office/drawing/2014/main" id="{3B30A9D2-E284-2E4C-A561-386EF0A682B7}"/>
              </a:ext>
            </a:extLst>
          </p:cNvPr>
          <p:cNvSpPr>
            <a:spLocks noGrp="1"/>
          </p:cNvSpPr>
          <p:nvPr>
            <p:ph sz="quarter" idx="23" hasCustomPrompt="1"/>
          </p:nvPr>
        </p:nvSpPr>
        <p:spPr>
          <a:xfrm>
            <a:off x="4259262" y="1592262"/>
            <a:ext cx="3673475" cy="2088000"/>
          </a:xfrm>
          <a:solidFill>
            <a:schemeClr val="bg1"/>
          </a:solidFill>
        </p:spPr>
        <p:txBody>
          <a:bodyPr lIns="360000" tIns="360000" rIns="360000" bIns="360000"/>
          <a:lstStyle>
            <a:lvl1pPr marL="0" indent="0">
              <a:buNone/>
              <a:defRPr sz="1600"/>
            </a:lvl1pPr>
          </a:lstStyle>
          <a:p>
            <a:pPr lvl="0"/>
            <a:r>
              <a:rPr lang="en-US"/>
              <a:t>Add content or delete if not required.</a:t>
            </a:r>
            <a:endParaRPr lang="en-GB"/>
          </a:p>
        </p:txBody>
      </p:sp>
      <p:sp>
        <p:nvSpPr>
          <p:cNvPr id="30" name="Content Placeholder 2" descr="Content box">
            <a:extLst>
              <a:ext uri="{FF2B5EF4-FFF2-40B4-BE49-F238E27FC236}">
                <a16:creationId xmlns:a16="http://schemas.microsoft.com/office/drawing/2014/main" id="{F5982CB3-F96D-4847-90D1-78412688D8DB}"/>
              </a:ext>
            </a:extLst>
          </p:cNvPr>
          <p:cNvSpPr>
            <a:spLocks noGrp="1"/>
          </p:cNvSpPr>
          <p:nvPr>
            <p:ph sz="quarter" idx="25" hasCustomPrompt="1"/>
          </p:nvPr>
        </p:nvSpPr>
        <p:spPr>
          <a:xfrm>
            <a:off x="8075612" y="1592262"/>
            <a:ext cx="3636387" cy="2088000"/>
          </a:xfrm>
          <a:solidFill>
            <a:schemeClr val="bg1"/>
          </a:solidFill>
        </p:spPr>
        <p:txBody>
          <a:bodyPr lIns="360000" tIns="360000" rIns="360000" bIns="360000"/>
          <a:lstStyle>
            <a:lvl1pPr marL="0" indent="0">
              <a:buNone/>
              <a:defRPr sz="1600"/>
            </a:lvl1pPr>
          </a:lstStyle>
          <a:p>
            <a:pPr lvl="0"/>
            <a:r>
              <a:rPr lang="en-US"/>
              <a:t>Add content or delete if not required.</a:t>
            </a:r>
            <a:endParaRPr lang="en-GB"/>
          </a:p>
        </p:txBody>
      </p:sp>
      <p:sp>
        <p:nvSpPr>
          <p:cNvPr id="18" name="Content Placeholder 2" descr="Content box">
            <a:extLst>
              <a:ext uri="{FF2B5EF4-FFF2-40B4-BE49-F238E27FC236}">
                <a16:creationId xmlns:a16="http://schemas.microsoft.com/office/drawing/2014/main" id="{7D56863F-F6CD-E24A-AA3A-95A03E55F183}"/>
              </a:ext>
            </a:extLst>
          </p:cNvPr>
          <p:cNvSpPr>
            <a:spLocks noGrp="1"/>
          </p:cNvSpPr>
          <p:nvPr>
            <p:ph sz="quarter" idx="20" hasCustomPrompt="1"/>
          </p:nvPr>
        </p:nvSpPr>
        <p:spPr>
          <a:xfrm>
            <a:off x="491501" y="3856869"/>
            <a:ext cx="3637361" cy="2088000"/>
          </a:xfrm>
          <a:solidFill>
            <a:schemeClr val="bg1"/>
          </a:solidFill>
        </p:spPr>
        <p:txBody>
          <a:bodyPr lIns="360000" tIns="360000" rIns="360000" bIns="360000"/>
          <a:lstStyle>
            <a:lvl1pPr marL="0" indent="0">
              <a:buNone/>
              <a:defRPr sz="1600"/>
            </a:lvl1pPr>
          </a:lstStyle>
          <a:p>
            <a:pPr lvl="0"/>
            <a:r>
              <a:rPr lang="en-US"/>
              <a:t>Add content or delete if not required.</a:t>
            </a:r>
            <a:endParaRPr lang="en-GB"/>
          </a:p>
        </p:txBody>
      </p:sp>
      <p:sp>
        <p:nvSpPr>
          <p:cNvPr id="26" name="Content Placeholder 2" descr="Content box">
            <a:extLst>
              <a:ext uri="{FF2B5EF4-FFF2-40B4-BE49-F238E27FC236}">
                <a16:creationId xmlns:a16="http://schemas.microsoft.com/office/drawing/2014/main" id="{C49033BA-802B-9D4E-86E7-1DCABD905243}"/>
              </a:ext>
            </a:extLst>
          </p:cNvPr>
          <p:cNvSpPr>
            <a:spLocks noGrp="1"/>
          </p:cNvSpPr>
          <p:nvPr>
            <p:ph sz="quarter" idx="22" hasCustomPrompt="1"/>
          </p:nvPr>
        </p:nvSpPr>
        <p:spPr>
          <a:xfrm>
            <a:off x="4271736" y="3844862"/>
            <a:ext cx="3661002" cy="2088000"/>
          </a:xfrm>
          <a:solidFill>
            <a:schemeClr val="bg1"/>
          </a:solidFill>
        </p:spPr>
        <p:txBody>
          <a:bodyPr lIns="360000" tIns="360000" rIns="360000" bIns="360000"/>
          <a:lstStyle>
            <a:lvl1pPr marL="0" indent="0">
              <a:buNone/>
              <a:defRPr sz="1600"/>
            </a:lvl1pPr>
          </a:lstStyle>
          <a:p>
            <a:pPr lvl="0"/>
            <a:r>
              <a:rPr lang="en-US"/>
              <a:t>Add content or delete if not required.</a:t>
            </a:r>
            <a:endParaRPr lang="en-GB"/>
          </a:p>
        </p:txBody>
      </p:sp>
      <p:sp>
        <p:nvSpPr>
          <p:cNvPr id="28" name="Content Placeholder 2" descr="Content box">
            <a:extLst>
              <a:ext uri="{FF2B5EF4-FFF2-40B4-BE49-F238E27FC236}">
                <a16:creationId xmlns:a16="http://schemas.microsoft.com/office/drawing/2014/main" id="{12B41031-5953-1A41-9DB9-9AD4FADFC778}"/>
              </a:ext>
            </a:extLst>
          </p:cNvPr>
          <p:cNvSpPr>
            <a:spLocks noGrp="1"/>
          </p:cNvSpPr>
          <p:nvPr>
            <p:ph sz="quarter" idx="24" hasCustomPrompt="1"/>
          </p:nvPr>
        </p:nvSpPr>
        <p:spPr>
          <a:xfrm>
            <a:off x="8075612" y="3856869"/>
            <a:ext cx="3636387" cy="2088000"/>
          </a:xfrm>
          <a:solidFill>
            <a:schemeClr val="bg1"/>
          </a:solidFill>
        </p:spPr>
        <p:txBody>
          <a:bodyPr lIns="360000" tIns="360000" rIns="360000" bIns="360000"/>
          <a:lstStyle>
            <a:lvl1pPr marL="0" indent="0">
              <a:buNone/>
              <a:defRPr sz="1600"/>
            </a:lvl1pPr>
          </a:lstStyle>
          <a:p>
            <a:pPr lvl="0"/>
            <a:r>
              <a:rPr lang="en-US"/>
              <a:t>Add content or delete if not required.</a:t>
            </a:r>
            <a:endParaRPr lang="en-GB"/>
          </a:p>
        </p:txBody>
      </p:sp>
      <p:sp>
        <p:nvSpPr>
          <p:cNvPr id="24" name="Title 1">
            <a:extLst>
              <a:ext uri="{FF2B5EF4-FFF2-40B4-BE49-F238E27FC236}">
                <a16:creationId xmlns:a16="http://schemas.microsoft.com/office/drawing/2014/main" id="{D35E84DA-6071-AD49-ADD8-6ED4561CF1C4}"/>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29" name="Text Placeholder 4">
            <a:extLst>
              <a:ext uri="{FF2B5EF4-FFF2-40B4-BE49-F238E27FC236}">
                <a16:creationId xmlns:a16="http://schemas.microsoft.com/office/drawing/2014/main" id="{F162B308-0512-BD4B-A204-B0C00FA050D6}"/>
              </a:ext>
            </a:extLst>
          </p:cNvPr>
          <p:cNvSpPr>
            <a:spLocks noGrp="1"/>
          </p:cNvSpPr>
          <p:nvPr>
            <p:ph type="body" sz="quarter" idx="26"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15" name="Straight Connector 14">
            <a:extLst>
              <a:ext uri="{FF2B5EF4-FFF2-40B4-BE49-F238E27FC236}">
                <a16:creationId xmlns:a16="http://schemas.microsoft.com/office/drawing/2014/main" id="{C356DA0C-D1BE-D54E-A66F-1F9B0DA3C6AA}"/>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6" name="Slide Number Placeholder 5">
            <a:extLst>
              <a:ext uri="{FF2B5EF4-FFF2-40B4-BE49-F238E27FC236}">
                <a16:creationId xmlns:a16="http://schemas.microsoft.com/office/drawing/2014/main" id="{B6F30593-54C3-7444-BD6C-62F7EBAC1EB0}"/>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17" name="Footer Placeholder 4">
            <a:extLst>
              <a:ext uri="{FF2B5EF4-FFF2-40B4-BE49-F238E27FC236}">
                <a16:creationId xmlns:a16="http://schemas.microsoft.com/office/drawing/2014/main" id="{A5E7991D-0B78-C048-8751-2356A80F59C0}"/>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The Use of Colour in Learning Materials</a:t>
            </a:r>
            <a:endParaRPr lang="en-GB" dirty="0"/>
          </a:p>
        </p:txBody>
      </p:sp>
      <p:pic>
        <p:nvPicPr>
          <p:cNvPr id="14" name="Picture 13">
            <a:extLst>
              <a:ext uri="{FF2B5EF4-FFF2-40B4-BE49-F238E27FC236}">
                <a16:creationId xmlns:a16="http://schemas.microsoft.com/office/drawing/2014/main" id="{488980DE-7EE2-EB42-8EE8-3441272BA0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20" name="Picture 19">
            <a:extLst>
              <a:ext uri="{FF2B5EF4-FFF2-40B4-BE49-F238E27FC236}">
                <a16:creationId xmlns:a16="http://schemas.microsoft.com/office/drawing/2014/main" id="{F6761F97-1275-CD42-A9FE-D6D539810B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4126616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page image">
    <p:bg>
      <p:bgPr>
        <a:solidFill>
          <a:schemeClr val="bg1"/>
        </a:soli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F6C17C8-51A5-284E-8E96-266EA704A3ED}"/>
              </a:ext>
            </a:extLst>
          </p:cNvPr>
          <p:cNvSpPr>
            <a:spLocks noGrp="1"/>
          </p:cNvSpPr>
          <p:nvPr>
            <p:ph type="title" hasCustomPrompt="1"/>
          </p:nvPr>
        </p:nvSpPr>
        <p:spPr>
          <a:xfrm>
            <a:off x="480000" y="509953"/>
            <a:ext cx="11232001" cy="689471"/>
          </a:xfrm>
          <a:prstGeom prst="rect">
            <a:avLst/>
          </a:prstGeom>
        </p:spPr>
        <p:txBody>
          <a:bodyPr vert="horz" lIns="0" tIns="0" rIns="0" bIns="0" rtlCol="0" anchor="b" anchorCtr="0">
            <a:noAutofit/>
          </a:bodyPr>
          <a:lstStyle/>
          <a:p>
            <a:r>
              <a:rPr lang="en-GB" noProof="0" dirty="0"/>
              <a:t>Full page image</a:t>
            </a:r>
            <a:endParaRPr lang="en-GB" dirty="0"/>
          </a:p>
        </p:txBody>
      </p:sp>
      <p:sp>
        <p:nvSpPr>
          <p:cNvPr id="6" name="Picture Placeholder 3">
            <a:extLst>
              <a:ext uri="{FF2B5EF4-FFF2-40B4-BE49-F238E27FC236}">
                <a16:creationId xmlns:a16="http://schemas.microsoft.com/office/drawing/2014/main" id="{0088D9D9-CB9E-2F46-A0E3-379EAB621619}"/>
              </a:ext>
            </a:extLst>
          </p:cNvPr>
          <p:cNvSpPr>
            <a:spLocks noGrp="1"/>
          </p:cNvSpPr>
          <p:nvPr>
            <p:ph type="pic" sz="quarter" idx="11"/>
          </p:nvPr>
        </p:nvSpPr>
        <p:spPr>
          <a:xfrm>
            <a:off x="0" y="0"/>
            <a:ext cx="12192000" cy="6858000"/>
          </a:xfrm>
        </p:spPr>
        <p:txBody>
          <a:bodyPr/>
          <a:lstStyle>
            <a:lvl1pPr marL="0" indent="0">
              <a:buNone/>
              <a:defRPr/>
            </a:lvl1pPr>
          </a:lstStyle>
          <a:p>
            <a:endParaRPr lang="en-US" dirty="0"/>
          </a:p>
        </p:txBody>
      </p:sp>
      <p:sp>
        <p:nvSpPr>
          <p:cNvPr id="7" name="Text Placeholder 2" descr="Text box with instruction on how to add a full slide image. Delete this box from slide">
            <a:extLst>
              <a:ext uri="{FF2B5EF4-FFF2-40B4-BE49-F238E27FC236}">
                <a16:creationId xmlns:a16="http://schemas.microsoft.com/office/drawing/2014/main" id="{78A0F6EB-7578-CC42-82B5-AFD3AB11FD82}"/>
              </a:ext>
              <a:ext uri="{C183D7F6-B498-43B3-948B-1728B52AA6E4}">
                <adec:decorative xmlns:adec="http://schemas.microsoft.com/office/drawing/2017/decorative" val="0"/>
              </a:ext>
            </a:extLst>
          </p:cNvPr>
          <p:cNvSpPr>
            <a:spLocks noGrp="1"/>
          </p:cNvSpPr>
          <p:nvPr>
            <p:ph type="body" sz="quarter" idx="12" hasCustomPrompt="1"/>
          </p:nvPr>
        </p:nvSpPr>
        <p:spPr>
          <a:xfrm>
            <a:off x="479425" y="1592263"/>
            <a:ext cx="5545138" cy="1393825"/>
          </a:xfrm>
          <a:solidFill>
            <a:schemeClr val="bg2"/>
          </a:solidFill>
        </p:spPr>
        <p:txBody>
          <a:bodyPr lIns="72000" tIns="72000" rIns="72000" bIns="72000"/>
          <a:lstStyle>
            <a:lvl1pPr marL="0" indent="0" algn="ctr">
              <a:buNone/>
              <a:defRPr>
                <a:solidFill>
                  <a:schemeClr val="bg1"/>
                </a:solidFill>
              </a:defRPr>
            </a:lvl1pPr>
            <a:lvl2pPr marL="432000" indent="0">
              <a:buNone/>
              <a:defRPr/>
            </a:lvl2pPr>
            <a:lvl3pPr marL="864000" indent="0">
              <a:buNone/>
              <a:defRPr/>
            </a:lvl3pPr>
            <a:lvl4pPr marL="0" indent="0">
              <a:buNone/>
              <a:defRPr/>
            </a:lvl4pPr>
            <a:lvl5pPr marL="432000" indent="0">
              <a:buNone/>
              <a:defRPr/>
            </a:lvl5pPr>
          </a:lstStyle>
          <a:p>
            <a:pPr lvl="0"/>
            <a:r>
              <a:rPr lang="en-US"/>
              <a:t>Use this slide for full slide images. </a:t>
            </a:r>
            <a:br>
              <a:rPr lang="en-US"/>
            </a:br>
            <a:r>
              <a:rPr lang="en-US"/>
              <a:t>Click on icon to add image. </a:t>
            </a:r>
            <a:br>
              <a:rPr lang="en-US"/>
            </a:br>
            <a:r>
              <a:rPr lang="en-US"/>
              <a:t>Delete this box.</a:t>
            </a:r>
            <a:endParaRPr lang="en-GB"/>
          </a:p>
        </p:txBody>
      </p:sp>
    </p:spTree>
    <p:extLst>
      <p:ext uri="{BB962C8B-B14F-4D97-AF65-F5344CB8AC3E}">
        <p14:creationId xmlns:p14="http://schemas.microsoft.com/office/powerpoint/2010/main" val="4169297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slide or statement – symbol">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DD45-0E24-824E-8528-54480BCF5819}"/>
              </a:ext>
            </a:extLst>
          </p:cNvPr>
          <p:cNvSpPr>
            <a:spLocks noGrp="1"/>
          </p:cNvSpPr>
          <p:nvPr>
            <p:ph type="ctrTitle" hasCustomPrompt="1"/>
          </p:nvPr>
        </p:nvSpPr>
        <p:spPr>
          <a:xfrm>
            <a:off x="1450975" y="2489662"/>
            <a:ext cx="9290050" cy="1878676"/>
          </a:xfrm>
        </p:spPr>
        <p:txBody>
          <a:bodyPr anchor="ctr"/>
          <a:lstStyle>
            <a:lvl1pPr algn="ctr">
              <a:lnSpc>
                <a:spcPct val="110000"/>
              </a:lnSpc>
              <a:defRPr sz="3400" b="1">
                <a:solidFill>
                  <a:schemeClr val="bg1"/>
                </a:solidFill>
              </a:defRPr>
            </a:lvl1pPr>
          </a:lstStyle>
          <a:p>
            <a:r>
              <a:rPr lang="en-US"/>
              <a:t>Add Section title, quote or statement text </a:t>
            </a:r>
            <a:br>
              <a:rPr lang="en-US"/>
            </a:br>
            <a:r>
              <a:rPr lang="en-US"/>
              <a:t>2 lines max</a:t>
            </a:r>
            <a:endParaRPr lang="en-GB"/>
          </a:p>
        </p:txBody>
      </p:sp>
      <p:grpSp>
        <p:nvGrpSpPr>
          <p:cNvPr id="7" name="Group 6" descr="Large UAL brand colon symbol">
            <a:extLst>
              <a:ext uri="{FF2B5EF4-FFF2-40B4-BE49-F238E27FC236}">
                <a16:creationId xmlns:a16="http://schemas.microsoft.com/office/drawing/2014/main" id="{E4E37A13-D473-BA40-9527-A26177D39334}"/>
              </a:ext>
              <a:ext uri="{C183D7F6-B498-43B3-948B-1728B52AA6E4}">
                <adec:decorative xmlns:adec="http://schemas.microsoft.com/office/drawing/2017/decorative" val="0"/>
              </a:ext>
            </a:extLst>
          </p:cNvPr>
          <p:cNvGrpSpPr/>
          <p:nvPr userDrawn="1"/>
        </p:nvGrpSpPr>
        <p:grpSpPr>
          <a:xfrm>
            <a:off x="5156662" y="610986"/>
            <a:ext cx="1878676" cy="5636027"/>
            <a:chOff x="3429000" y="0"/>
            <a:chExt cx="2286000" cy="6858000"/>
          </a:xfrm>
        </p:grpSpPr>
        <p:sp>
          <p:nvSpPr>
            <p:cNvPr id="8" name="Rectangle 7">
              <a:extLst>
                <a:ext uri="{FF2B5EF4-FFF2-40B4-BE49-F238E27FC236}">
                  <a16:creationId xmlns:a16="http://schemas.microsoft.com/office/drawing/2014/main" id="{0D045CDF-EA93-134D-B504-A522F08E8F3D}"/>
                </a:ext>
              </a:extLst>
            </p:cNvPr>
            <p:cNvSpPr/>
            <p:nvPr userDrawn="1"/>
          </p:nvSpPr>
          <p:spPr>
            <a:xfrm>
              <a:off x="3429000" y="0"/>
              <a:ext cx="2286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AC84F8-E839-CA43-A60E-B83570C53937}"/>
                </a:ext>
              </a:extLst>
            </p:cNvPr>
            <p:cNvSpPr/>
            <p:nvPr userDrawn="1"/>
          </p:nvSpPr>
          <p:spPr>
            <a:xfrm>
              <a:off x="3429000" y="4572000"/>
              <a:ext cx="2286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1699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 thank you and contact details">
    <p:bg>
      <p:bgPr>
        <a:solidFill>
          <a:schemeClr val="tx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E6882B2-221E-724F-B8AA-2F0E5363E18D}"/>
              </a:ext>
            </a:extLst>
          </p:cNvPr>
          <p:cNvSpPr txBox="1"/>
          <p:nvPr userDrawn="1"/>
        </p:nvSpPr>
        <p:spPr>
          <a:xfrm>
            <a:off x="480291" y="5610903"/>
            <a:ext cx="11232284" cy="515933"/>
          </a:xfrm>
          <a:prstGeom prst="rect">
            <a:avLst/>
          </a:prstGeom>
          <a:noFill/>
        </p:spPr>
        <p:txBody>
          <a:bodyPr wrap="square" lIns="0" tIns="0" rIns="0" bIns="0" rtlCol="0" anchor="t" anchorCtr="0">
            <a:noAutofit/>
          </a:bodyPr>
          <a:lstStyle/>
          <a:p>
            <a:pPr algn="r"/>
            <a:r>
              <a:rPr lang="en-US" sz="2400" b="1" err="1">
                <a:solidFill>
                  <a:schemeClr val="bg1"/>
                </a:solidFill>
              </a:rPr>
              <a:t>arts.ac.uk</a:t>
            </a:r>
            <a:endParaRPr lang="en-US" sz="2400" b="1">
              <a:solidFill>
                <a:schemeClr val="bg1"/>
              </a:solidFill>
            </a:endParaRPr>
          </a:p>
        </p:txBody>
      </p:sp>
      <p:cxnSp>
        <p:nvCxnSpPr>
          <p:cNvPr id="8" name="Straight Connector 7">
            <a:extLst>
              <a:ext uri="{FF2B5EF4-FFF2-40B4-BE49-F238E27FC236}">
                <a16:creationId xmlns:a16="http://schemas.microsoft.com/office/drawing/2014/main" id="{13991515-FC5A-7B45-B827-6D443E93724A}"/>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6350">
            <a:solidFill>
              <a:schemeClr val="bg1"/>
            </a:solidFill>
            <a:round/>
          </a:ln>
          <a:effectLst/>
        </p:spPr>
        <p:style>
          <a:lnRef idx="2">
            <a:schemeClr val="accent1"/>
          </a:lnRef>
          <a:fillRef idx="0">
            <a:schemeClr val="accent1"/>
          </a:fillRef>
          <a:effectRef idx="1">
            <a:schemeClr val="accent1"/>
          </a:effectRef>
          <a:fontRef idx="minor">
            <a:schemeClr val="tx1"/>
          </a:fontRef>
        </p:style>
      </p:cxnSp>
      <p:sp>
        <p:nvSpPr>
          <p:cNvPr id="10" name="Title Placeholder 1">
            <a:extLst>
              <a:ext uri="{FF2B5EF4-FFF2-40B4-BE49-F238E27FC236}">
                <a16:creationId xmlns:a16="http://schemas.microsoft.com/office/drawing/2014/main" id="{7AA1D43C-71F1-9D4B-BD31-C7E5E8F2A5DD}"/>
              </a:ext>
            </a:extLst>
          </p:cNvPr>
          <p:cNvSpPr>
            <a:spLocks noGrp="1"/>
          </p:cNvSpPr>
          <p:nvPr>
            <p:ph type="title" hasCustomPrompt="1"/>
          </p:nvPr>
        </p:nvSpPr>
        <p:spPr>
          <a:xfrm>
            <a:off x="480575" y="1592264"/>
            <a:ext cx="3635814" cy="4357686"/>
          </a:xfrm>
          <a:prstGeom prst="rect">
            <a:avLst/>
          </a:prstGeom>
        </p:spPr>
        <p:txBody>
          <a:bodyPr vert="horz" lIns="0" tIns="0" rIns="0" bIns="0" rtlCol="0" anchor="ctr" anchorCtr="0">
            <a:noAutofit/>
          </a:bodyPr>
          <a:lstStyle>
            <a:lvl1pPr>
              <a:defRPr>
                <a:solidFill>
                  <a:schemeClr val="bg1"/>
                </a:solidFill>
              </a:defRPr>
            </a:lvl1pPr>
          </a:lstStyle>
          <a:p>
            <a:r>
              <a:rPr lang="en-GB" noProof="0" dirty="0"/>
              <a:t>Thank you</a:t>
            </a:r>
            <a:endParaRPr lang="en-GB" dirty="0"/>
          </a:p>
        </p:txBody>
      </p:sp>
      <p:pic>
        <p:nvPicPr>
          <p:cNvPr id="7" name="Picture 6">
            <a:extLst>
              <a:ext uri="{FF2B5EF4-FFF2-40B4-BE49-F238E27FC236}">
                <a16:creationId xmlns:a16="http://schemas.microsoft.com/office/drawing/2014/main" id="{1C27D944-9FDE-1C46-A24D-757614E0A2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367" y="6160861"/>
            <a:ext cx="2311433" cy="525520"/>
          </a:xfrm>
          <a:prstGeom prst="rect">
            <a:avLst/>
          </a:prstGeom>
        </p:spPr>
      </p:pic>
      <p:pic>
        <p:nvPicPr>
          <p:cNvPr id="6" name="Picture 5">
            <a:extLst>
              <a:ext uri="{FF2B5EF4-FFF2-40B4-BE49-F238E27FC236}">
                <a16:creationId xmlns:a16="http://schemas.microsoft.com/office/drawing/2014/main" id="{442DA6CC-74DC-4444-AB3D-03F3E9F526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3995" y="6131838"/>
            <a:ext cx="2437307" cy="678885"/>
          </a:xfrm>
          <a:prstGeom prst="rect">
            <a:avLst/>
          </a:prstGeom>
        </p:spPr>
      </p:pic>
    </p:spTree>
    <p:extLst>
      <p:ext uri="{BB962C8B-B14F-4D97-AF65-F5344CB8AC3E}">
        <p14:creationId xmlns:p14="http://schemas.microsoft.com/office/powerpoint/2010/main" val="3608515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6296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slide – dark grey">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638687-87A6-6F46-AAD1-EA4CFA931544}"/>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6350">
            <a:solidFill>
              <a:schemeClr val="bg1"/>
            </a:solidFill>
            <a:round/>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58FA99CD-60B0-7C44-902D-A54371D18A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367" y="6160861"/>
            <a:ext cx="2311433" cy="525520"/>
          </a:xfrm>
          <a:prstGeom prst="rect">
            <a:avLst/>
          </a:prstGeom>
        </p:spPr>
      </p:pic>
      <p:sp>
        <p:nvSpPr>
          <p:cNvPr id="5" name="Text Placeholder 4">
            <a:extLst>
              <a:ext uri="{FF2B5EF4-FFF2-40B4-BE49-F238E27FC236}">
                <a16:creationId xmlns:a16="http://schemas.microsoft.com/office/drawing/2014/main" id="{A7DB353C-DCFB-A34A-8DF1-AD024339FD9F}"/>
              </a:ext>
            </a:extLst>
          </p:cNvPr>
          <p:cNvSpPr>
            <a:spLocks noGrp="1"/>
          </p:cNvSpPr>
          <p:nvPr>
            <p:ph type="body" sz="quarter" idx="13" hasCustomPrompt="1"/>
          </p:nvPr>
        </p:nvSpPr>
        <p:spPr>
          <a:xfrm>
            <a:off x="480000" y="226294"/>
            <a:ext cx="11233150" cy="280988"/>
          </a:xfrm>
        </p:spPr>
        <p:txBody>
          <a:bodyPr/>
          <a:lstStyle>
            <a:lvl1pPr marL="0" indent="0">
              <a:buNone/>
              <a:defRPr sz="1400" b="1">
                <a:solidFill>
                  <a:schemeClr val="bg1"/>
                </a:solidFill>
              </a:defRPr>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8" name="Title Placeholder 1">
            <a:extLst>
              <a:ext uri="{FF2B5EF4-FFF2-40B4-BE49-F238E27FC236}">
                <a16:creationId xmlns:a16="http://schemas.microsoft.com/office/drawing/2014/main" id="{F92047F7-4CA0-5744-9AC1-E8B42A808F7D}"/>
              </a:ext>
            </a:extLst>
          </p:cNvPr>
          <p:cNvSpPr>
            <a:spLocks noGrp="1"/>
          </p:cNvSpPr>
          <p:nvPr>
            <p:ph type="title" hasCustomPrompt="1"/>
          </p:nvPr>
        </p:nvSpPr>
        <p:spPr>
          <a:xfrm>
            <a:off x="480575" y="1601888"/>
            <a:ext cx="7452164" cy="4348062"/>
          </a:xfrm>
          <a:prstGeom prst="rect">
            <a:avLst/>
          </a:prstGeom>
        </p:spPr>
        <p:txBody>
          <a:bodyPr vert="horz" lIns="0" tIns="0" rIns="0" bIns="0" rtlCol="0" anchor="ctr" anchorCtr="0">
            <a:noAutofit/>
          </a:bodyPr>
          <a:lstStyle>
            <a:lvl1pPr>
              <a:defRPr>
                <a:solidFill>
                  <a:schemeClr val="bg1"/>
                </a:solidFill>
              </a:defRPr>
            </a:lvl1pPr>
          </a:lstStyle>
          <a:p>
            <a:r>
              <a:rPr lang="en-GB" noProof="0" dirty="0"/>
              <a:t>Add introduction text, chapter break or statement</a:t>
            </a:r>
            <a:endParaRPr lang="en-GB" dirty="0"/>
          </a:p>
        </p:txBody>
      </p:sp>
      <p:sp>
        <p:nvSpPr>
          <p:cNvPr id="9" name="Slide Number Placeholder 5">
            <a:extLst>
              <a:ext uri="{FF2B5EF4-FFF2-40B4-BE49-F238E27FC236}">
                <a16:creationId xmlns:a16="http://schemas.microsoft.com/office/drawing/2014/main" id="{39F97D54-560C-9749-BD60-0BBA622B509A}"/>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bg1"/>
                </a:solidFill>
              </a:defRPr>
            </a:lvl1pPr>
          </a:lstStyle>
          <a:p>
            <a:fld id="{2CC19541-5F6E-2C4C-BF21-196C1C8E2E31}" type="slidenum">
              <a:rPr lang="en-GB" smtClean="0"/>
              <a:pPr/>
              <a:t>‹#›</a:t>
            </a:fld>
            <a:r>
              <a:rPr lang="en-GB"/>
              <a:t> </a:t>
            </a:r>
            <a:endParaRPr lang="en-GB" dirty="0"/>
          </a:p>
        </p:txBody>
      </p:sp>
      <p:sp>
        <p:nvSpPr>
          <p:cNvPr id="10" name="Footer Placeholder 4">
            <a:extLst>
              <a:ext uri="{FF2B5EF4-FFF2-40B4-BE49-F238E27FC236}">
                <a16:creationId xmlns:a16="http://schemas.microsoft.com/office/drawing/2014/main" id="{CFBEFAC4-F7AD-C24D-BE28-358262C77772}"/>
              </a:ext>
            </a:extLst>
          </p:cNvPr>
          <p:cNvSpPr>
            <a:spLocks noGrp="1"/>
          </p:cNvSpPr>
          <p:nvPr>
            <p:ph type="ftr" sz="quarter" idx="3"/>
          </p:nvPr>
        </p:nvSpPr>
        <p:spPr>
          <a:xfrm>
            <a:off x="3845292" y="6356351"/>
            <a:ext cx="7452627" cy="365125"/>
          </a:xfrm>
          <a:prstGeom prst="rect">
            <a:avLst/>
          </a:prstGeom>
        </p:spPr>
        <p:txBody>
          <a:bodyPr vert="horz" lIns="0" tIns="0" rIns="0" bIns="0" rtlCol="0" anchor="ctr"/>
          <a:lstStyle>
            <a:lvl1pPr algn="l">
              <a:defRPr sz="1200">
                <a:solidFill>
                  <a:schemeClr val="bg1"/>
                </a:solidFill>
              </a:defRPr>
            </a:lvl1pPr>
          </a:lstStyle>
          <a:p>
            <a:pPr algn="r"/>
            <a:r>
              <a:rPr lang="en-GB"/>
              <a:t>The Use of Colour in Learning Materials</a:t>
            </a:r>
            <a:endParaRPr lang="en-GB" dirty="0"/>
          </a:p>
        </p:txBody>
      </p:sp>
      <p:pic>
        <p:nvPicPr>
          <p:cNvPr id="23" name="Picture 22">
            <a:extLst>
              <a:ext uri="{FF2B5EF4-FFF2-40B4-BE49-F238E27FC236}">
                <a16:creationId xmlns:a16="http://schemas.microsoft.com/office/drawing/2014/main" id="{A04E725C-F789-5943-A30F-1B90B8DF24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3617" y="6131838"/>
            <a:ext cx="2437307" cy="678885"/>
          </a:xfrm>
          <a:prstGeom prst="rect">
            <a:avLst/>
          </a:prstGeom>
        </p:spPr>
      </p:pic>
      <p:sp>
        <p:nvSpPr>
          <p:cNvPr id="24" name="TextBox 23">
            <a:extLst>
              <a:ext uri="{FF2B5EF4-FFF2-40B4-BE49-F238E27FC236}">
                <a16:creationId xmlns:a16="http://schemas.microsoft.com/office/drawing/2014/main" id="{DF57A688-5FEB-7942-A7F3-C9A05B50339C}"/>
              </a:ext>
            </a:extLst>
          </p:cNvPr>
          <p:cNvSpPr txBox="1"/>
          <p:nvPr userDrawn="1"/>
        </p:nvSpPr>
        <p:spPr>
          <a:xfrm>
            <a:off x="3595036" y="6622181"/>
            <a:ext cx="0" cy="0"/>
          </a:xfrm>
          <a:prstGeom prst="rect">
            <a:avLst/>
          </a:prstGeom>
          <a:noFill/>
        </p:spPr>
        <p:txBody>
          <a:bodyPr wrap="none" lIns="0" tIns="0" rIns="0" bIns="0" rtlCol="0" anchor="t" anchorCtr="0">
            <a:noAutofit/>
          </a:bodyPr>
          <a:lstStyle/>
          <a:p>
            <a:pPr algn="l"/>
            <a:endParaRPr lang="en-US" sz="2400" dirty="0"/>
          </a:p>
        </p:txBody>
      </p:sp>
    </p:spTree>
    <p:extLst>
      <p:ext uri="{BB962C8B-B14F-4D97-AF65-F5344CB8AC3E}">
        <p14:creationId xmlns:p14="http://schemas.microsoft.com/office/powerpoint/2010/main" val="1513935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slide – light grey">
    <p:bg>
      <p:bgPr>
        <a:solidFill>
          <a:schemeClr val="bg1">
            <a:lumMod val="95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638687-87A6-6F46-AAD1-EA4CFA931544}"/>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13E7FD9C-B2A9-AC4B-A9FE-0686D6AC76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sp>
        <p:nvSpPr>
          <p:cNvPr id="5" name="Text Placeholder 4">
            <a:extLst>
              <a:ext uri="{FF2B5EF4-FFF2-40B4-BE49-F238E27FC236}">
                <a16:creationId xmlns:a16="http://schemas.microsoft.com/office/drawing/2014/main" id="{A7DB353C-DCFB-A34A-8DF1-AD024339FD9F}"/>
              </a:ext>
            </a:extLst>
          </p:cNvPr>
          <p:cNvSpPr>
            <a:spLocks noGrp="1"/>
          </p:cNvSpPr>
          <p:nvPr>
            <p:ph type="body" sz="quarter" idx="13"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8" name="Title Placeholder 1">
            <a:extLst>
              <a:ext uri="{FF2B5EF4-FFF2-40B4-BE49-F238E27FC236}">
                <a16:creationId xmlns:a16="http://schemas.microsoft.com/office/drawing/2014/main" id="{2ED10ED7-0D2C-2B42-B172-79A652121B24}"/>
              </a:ext>
            </a:extLst>
          </p:cNvPr>
          <p:cNvSpPr>
            <a:spLocks noGrp="1"/>
          </p:cNvSpPr>
          <p:nvPr>
            <p:ph type="title" hasCustomPrompt="1"/>
          </p:nvPr>
        </p:nvSpPr>
        <p:spPr>
          <a:xfrm>
            <a:off x="480575" y="1601888"/>
            <a:ext cx="7452164" cy="4348062"/>
          </a:xfrm>
          <a:prstGeom prst="rect">
            <a:avLst/>
          </a:prstGeom>
        </p:spPr>
        <p:txBody>
          <a:bodyPr vert="horz" lIns="0" tIns="0" rIns="0" bIns="0" rtlCol="0" anchor="ctr" anchorCtr="0">
            <a:noAutofit/>
          </a:bodyPr>
          <a:lstStyle>
            <a:lvl1pPr>
              <a:defRPr>
                <a:solidFill>
                  <a:schemeClr val="tx1"/>
                </a:solidFill>
              </a:defRPr>
            </a:lvl1pPr>
          </a:lstStyle>
          <a:p>
            <a:r>
              <a:rPr lang="en-GB" noProof="0" dirty="0"/>
              <a:t>Add introduction text, chapter break or statement</a:t>
            </a:r>
            <a:endParaRPr lang="en-GB" dirty="0"/>
          </a:p>
        </p:txBody>
      </p:sp>
      <p:sp>
        <p:nvSpPr>
          <p:cNvPr id="2" name="TextBox 1">
            <a:extLst>
              <a:ext uri="{FF2B5EF4-FFF2-40B4-BE49-F238E27FC236}">
                <a16:creationId xmlns:a16="http://schemas.microsoft.com/office/drawing/2014/main" id="{113E6DCC-66A2-D148-B378-A77689273622}"/>
              </a:ext>
            </a:extLst>
          </p:cNvPr>
          <p:cNvSpPr txBox="1"/>
          <p:nvPr userDrawn="1"/>
        </p:nvSpPr>
        <p:spPr>
          <a:xfrm>
            <a:off x="180622" y="2912533"/>
            <a:ext cx="0" cy="0"/>
          </a:xfrm>
          <a:prstGeom prst="rect">
            <a:avLst/>
          </a:prstGeom>
          <a:noFill/>
        </p:spPr>
        <p:txBody>
          <a:bodyPr wrap="none" lIns="0" tIns="0" rIns="0" bIns="0" rtlCol="0" anchor="t" anchorCtr="0">
            <a:noAutofit/>
          </a:bodyPr>
          <a:lstStyle/>
          <a:p>
            <a:pPr algn="l"/>
            <a:endParaRPr lang="en-US" sz="2400" dirty="0"/>
          </a:p>
        </p:txBody>
      </p:sp>
      <p:sp>
        <p:nvSpPr>
          <p:cNvPr id="9" name="Slide Number Placeholder 5">
            <a:extLst>
              <a:ext uri="{FF2B5EF4-FFF2-40B4-BE49-F238E27FC236}">
                <a16:creationId xmlns:a16="http://schemas.microsoft.com/office/drawing/2014/main" id="{DB408155-3457-2846-9BCF-11FB56DCF34B}"/>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11" name="Footer Placeholder 4">
            <a:extLst>
              <a:ext uri="{FF2B5EF4-FFF2-40B4-BE49-F238E27FC236}">
                <a16:creationId xmlns:a16="http://schemas.microsoft.com/office/drawing/2014/main" id="{17A17EA1-5116-8F40-8702-D94B6BF3A76A}"/>
              </a:ext>
            </a:extLst>
          </p:cNvPr>
          <p:cNvSpPr>
            <a:spLocks noGrp="1"/>
          </p:cNvSpPr>
          <p:nvPr>
            <p:ph type="ftr" sz="quarter" idx="3"/>
          </p:nvPr>
        </p:nvSpPr>
        <p:spPr>
          <a:xfrm>
            <a:off x="3917950" y="6356351"/>
            <a:ext cx="7379969" cy="365125"/>
          </a:xfrm>
          <a:prstGeom prst="rect">
            <a:avLst/>
          </a:prstGeom>
        </p:spPr>
        <p:txBody>
          <a:bodyPr vert="horz" lIns="0" tIns="0" rIns="0" bIns="0" rtlCol="0" anchor="ctr"/>
          <a:lstStyle>
            <a:lvl1pPr algn="l">
              <a:defRPr sz="1200">
                <a:solidFill>
                  <a:schemeClr val="tx1"/>
                </a:solidFill>
              </a:defRPr>
            </a:lvl1pPr>
          </a:lstStyle>
          <a:p>
            <a:pPr algn="r"/>
            <a:r>
              <a:rPr lang="en-GB"/>
              <a:t>The Use of Colour in Learning Materials</a:t>
            </a:r>
            <a:endParaRPr lang="en-GB" dirty="0"/>
          </a:p>
        </p:txBody>
      </p:sp>
      <p:pic>
        <p:nvPicPr>
          <p:cNvPr id="6" name="Picture 5">
            <a:extLst>
              <a:ext uri="{FF2B5EF4-FFF2-40B4-BE49-F238E27FC236}">
                <a16:creationId xmlns:a16="http://schemas.microsoft.com/office/drawing/2014/main" id="{2FF83BE3-D4CC-D04F-8C10-AB937B37EF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2470975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ingle colum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79426" y="1592263"/>
            <a:ext cx="8388349" cy="43576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itle 1">
            <a:extLst>
              <a:ext uri="{FF2B5EF4-FFF2-40B4-BE49-F238E27FC236}">
                <a16:creationId xmlns:a16="http://schemas.microsoft.com/office/drawing/2014/main" id="{C36DDD88-F5A8-0D44-B7D8-EAAB62AC4A28}"/>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9" name="Text Placeholder 4">
            <a:extLst>
              <a:ext uri="{FF2B5EF4-FFF2-40B4-BE49-F238E27FC236}">
                <a16:creationId xmlns:a16="http://schemas.microsoft.com/office/drawing/2014/main" id="{F7DE77F0-5E8F-F445-AB32-F30736265559}"/>
              </a:ext>
            </a:extLst>
          </p:cNvPr>
          <p:cNvSpPr>
            <a:spLocks noGrp="1"/>
          </p:cNvSpPr>
          <p:nvPr>
            <p:ph type="body" sz="quarter" idx="13"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20" name="Straight Connector 19">
            <a:extLst>
              <a:ext uri="{FF2B5EF4-FFF2-40B4-BE49-F238E27FC236}">
                <a16:creationId xmlns:a16="http://schemas.microsoft.com/office/drawing/2014/main" id="{37768CFC-6AEF-D744-A23B-B3F7B1CC16C5}"/>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0" name="Slide Number Placeholder 5">
            <a:extLst>
              <a:ext uri="{FF2B5EF4-FFF2-40B4-BE49-F238E27FC236}">
                <a16:creationId xmlns:a16="http://schemas.microsoft.com/office/drawing/2014/main" id="{D93710B7-7EB9-FA45-A0FE-45B364844F30}"/>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12" name="Footer Placeholder 4">
            <a:extLst>
              <a:ext uri="{FF2B5EF4-FFF2-40B4-BE49-F238E27FC236}">
                <a16:creationId xmlns:a16="http://schemas.microsoft.com/office/drawing/2014/main" id="{F244053C-E493-6C4D-9CEF-16DB2081F03D}"/>
              </a:ext>
            </a:extLst>
          </p:cNvPr>
          <p:cNvSpPr>
            <a:spLocks noGrp="1"/>
          </p:cNvSpPr>
          <p:nvPr>
            <p:ph type="ftr" sz="quarter" idx="3"/>
          </p:nvPr>
        </p:nvSpPr>
        <p:spPr>
          <a:xfrm>
            <a:off x="3917950" y="6356351"/>
            <a:ext cx="7379969" cy="365125"/>
          </a:xfrm>
          <a:prstGeom prst="rect">
            <a:avLst/>
          </a:prstGeom>
        </p:spPr>
        <p:txBody>
          <a:bodyPr vert="horz" lIns="0" tIns="0" rIns="0" bIns="0" rtlCol="0" anchor="ctr"/>
          <a:lstStyle>
            <a:lvl1pPr algn="l">
              <a:defRPr sz="1200">
                <a:solidFill>
                  <a:schemeClr val="tx1"/>
                </a:solidFill>
              </a:defRPr>
            </a:lvl1pPr>
          </a:lstStyle>
          <a:p>
            <a:pPr algn="r"/>
            <a:r>
              <a:rPr lang="en-GB"/>
              <a:t>The Use of Colour in Learning Materials</a:t>
            </a:r>
            <a:endParaRPr lang="en-GB" dirty="0"/>
          </a:p>
        </p:txBody>
      </p:sp>
      <p:pic>
        <p:nvPicPr>
          <p:cNvPr id="9" name="Picture 8">
            <a:extLst>
              <a:ext uri="{FF2B5EF4-FFF2-40B4-BE49-F238E27FC236}">
                <a16:creationId xmlns:a16="http://schemas.microsoft.com/office/drawing/2014/main" id="{B7F5ADFD-39E3-E643-8EE5-C924A226ED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1" name="Picture 10">
            <a:extLst>
              <a:ext uri="{FF2B5EF4-FFF2-40B4-BE49-F238E27FC236}">
                <a16:creationId xmlns:a16="http://schemas.microsoft.com/office/drawing/2014/main" id="{A74C0EA1-966C-1F44-AB34-0E83769D5C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55422433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two colum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79426" y="1592263"/>
            <a:ext cx="11232573" cy="4357686"/>
          </a:xfrm>
        </p:spPr>
        <p:txBody>
          <a:bodyPr numCol="2" spcCol="720000"/>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GB"/>
          </a:p>
        </p:txBody>
      </p:sp>
      <p:sp>
        <p:nvSpPr>
          <p:cNvPr id="16" name="Title 1">
            <a:extLst>
              <a:ext uri="{FF2B5EF4-FFF2-40B4-BE49-F238E27FC236}">
                <a16:creationId xmlns:a16="http://schemas.microsoft.com/office/drawing/2014/main" id="{0380B404-1F62-4A41-813F-C9C69982E6F1}"/>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9" name="Text Placeholder 4">
            <a:extLst>
              <a:ext uri="{FF2B5EF4-FFF2-40B4-BE49-F238E27FC236}">
                <a16:creationId xmlns:a16="http://schemas.microsoft.com/office/drawing/2014/main" id="{24C29ADA-2C74-8848-9D73-1968630AA92F}"/>
              </a:ext>
            </a:extLst>
          </p:cNvPr>
          <p:cNvSpPr>
            <a:spLocks noGrp="1"/>
          </p:cNvSpPr>
          <p:nvPr>
            <p:ph type="body" sz="quarter" idx="13"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12" name="Straight Connector 11">
            <a:extLst>
              <a:ext uri="{FF2B5EF4-FFF2-40B4-BE49-F238E27FC236}">
                <a16:creationId xmlns:a16="http://schemas.microsoft.com/office/drawing/2014/main" id="{EA99F18A-DC93-8D43-B5EA-B3DEB27CA050}"/>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3" name="Slide Number Placeholder 5">
            <a:extLst>
              <a:ext uri="{FF2B5EF4-FFF2-40B4-BE49-F238E27FC236}">
                <a16:creationId xmlns:a16="http://schemas.microsoft.com/office/drawing/2014/main" id="{6F507F58-E567-5F48-A2BB-D93CE6CA19D6}"/>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18" name="Footer Placeholder 4">
            <a:extLst>
              <a:ext uri="{FF2B5EF4-FFF2-40B4-BE49-F238E27FC236}">
                <a16:creationId xmlns:a16="http://schemas.microsoft.com/office/drawing/2014/main" id="{6999A4BE-B528-B04B-85B9-C6C54914FB1F}"/>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The Use of Colour in Learning Materials</a:t>
            </a:r>
            <a:endParaRPr lang="en-GB" dirty="0"/>
          </a:p>
        </p:txBody>
      </p:sp>
      <p:pic>
        <p:nvPicPr>
          <p:cNvPr id="9" name="Picture 8">
            <a:extLst>
              <a:ext uri="{FF2B5EF4-FFF2-40B4-BE49-F238E27FC236}">
                <a16:creationId xmlns:a16="http://schemas.microsoft.com/office/drawing/2014/main" id="{7A054028-703C-3542-A5B2-94B4FC73C9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0" name="Picture 9">
            <a:extLst>
              <a:ext uri="{FF2B5EF4-FFF2-40B4-BE49-F238E27FC236}">
                <a16:creationId xmlns:a16="http://schemas.microsoft.com/office/drawing/2014/main" id="{2369DCE1-9A8C-AF4F-8467-D57B8EE560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1258798727"/>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hree colum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79426" y="1592263"/>
            <a:ext cx="11232573" cy="4357686"/>
          </a:xfrm>
        </p:spPr>
        <p:txBody>
          <a:bodyPr numCol="3" spcCol="360000"/>
          <a:lstStyle>
            <a:lvl1pPr>
              <a:defRPr/>
            </a:lvl1pPr>
            <a:lvl2pPr>
              <a:defRPr/>
            </a:lvl2pPr>
            <a:lvl3pPr>
              <a:defRPr/>
            </a:lvl3pPr>
            <a:lvl4pPr>
              <a:defRPr/>
            </a:lvl4pPr>
            <a:lvl5pPr marL="4320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GB" dirty="0"/>
          </a:p>
        </p:txBody>
      </p:sp>
      <p:sp>
        <p:nvSpPr>
          <p:cNvPr id="16" name="Title 1">
            <a:extLst>
              <a:ext uri="{FF2B5EF4-FFF2-40B4-BE49-F238E27FC236}">
                <a16:creationId xmlns:a16="http://schemas.microsoft.com/office/drawing/2014/main" id="{0380B404-1F62-4A41-813F-C9C69982E6F1}"/>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9" name="Text Placeholder 4">
            <a:extLst>
              <a:ext uri="{FF2B5EF4-FFF2-40B4-BE49-F238E27FC236}">
                <a16:creationId xmlns:a16="http://schemas.microsoft.com/office/drawing/2014/main" id="{24C29ADA-2C74-8848-9D73-1968630AA92F}"/>
              </a:ext>
            </a:extLst>
          </p:cNvPr>
          <p:cNvSpPr>
            <a:spLocks noGrp="1"/>
          </p:cNvSpPr>
          <p:nvPr>
            <p:ph type="body" sz="quarter" idx="13"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12" name="Straight Connector 11">
            <a:extLst>
              <a:ext uri="{FF2B5EF4-FFF2-40B4-BE49-F238E27FC236}">
                <a16:creationId xmlns:a16="http://schemas.microsoft.com/office/drawing/2014/main" id="{A96CFDA8-D52D-404B-9F32-67F3F898B7EE}"/>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3" name="Slide Number Placeholder 5">
            <a:extLst>
              <a:ext uri="{FF2B5EF4-FFF2-40B4-BE49-F238E27FC236}">
                <a16:creationId xmlns:a16="http://schemas.microsoft.com/office/drawing/2014/main" id="{029C99F5-47F2-ED4E-A070-12B5B7C3CD01}"/>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18" name="Footer Placeholder 4">
            <a:extLst>
              <a:ext uri="{FF2B5EF4-FFF2-40B4-BE49-F238E27FC236}">
                <a16:creationId xmlns:a16="http://schemas.microsoft.com/office/drawing/2014/main" id="{31CFFB53-9114-8B44-A6EB-A212D0D24CBB}"/>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The Use of Colour in Learning Materials</a:t>
            </a:r>
            <a:endParaRPr lang="en-GB" dirty="0"/>
          </a:p>
        </p:txBody>
      </p:sp>
      <p:pic>
        <p:nvPicPr>
          <p:cNvPr id="9" name="Picture 8">
            <a:extLst>
              <a:ext uri="{FF2B5EF4-FFF2-40B4-BE49-F238E27FC236}">
                <a16:creationId xmlns:a16="http://schemas.microsoft.com/office/drawing/2014/main" id="{8317D0C7-1A24-284B-A267-563D73DBA3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0" name="Picture 9">
            <a:extLst>
              <a:ext uri="{FF2B5EF4-FFF2-40B4-BE49-F238E27FC236}">
                <a16:creationId xmlns:a16="http://schemas.microsoft.com/office/drawing/2014/main" id="{FBA879A5-7975-F541-B3BC-8500405574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14239701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79426" y="1592263"/>
            <a:ext cx="5520573" cy="43576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descr="Add chart, table or image here">
            <a:extLst>
              <a:ext uri="{FF2B5EF4-FFF2-40B4-BE49-F238E27FC236}">
                <a16:creationId xmlns:a16="http://schemas.microsoft.com/office/drawing/2014/main" id="{A6E03B43-8C85-3146-B22E-4FD9A082F70A}"/>
              </a:ext>
            </a:extLst>
          </p:cNvPr>
          <p:cNvSpPr>
            <a:spLocks noGrp="1"/>
          </p:cNvSpPr>
          <p:nvPr>
            <p:ph sz="quarter" idx="16" hasCustomPrompt="1"/>
          </p:nvPr>
        </p:nvSpPr>
        <p:spPr>
          <a:xfrm>
            <a:off x="6191251" y="1592262"/>
            <a:ext cx="5520267" cy="4357687"/>
          </a:xfrm>
        </p:spPr>
        <p:txBody>
          <a:bodyPr/>
          <a:lstStyle>
            <a:lvl1pPr marL="0" indent="0">
              <a:buNone/>
              <a:defRPr sz="1600"/>
            </a:lvl1pPr>
          </a:lstStyle>
          <a:p>
            <a:pPr lvl="0"/>
            <a:r>
              <a:rPr lang="en-US"/>
              <a:t>Add chart/table/photo</a:t>
            </a:r>
            <a:endParaRPr lang="en-GB"/>
          </a:p>
        </p:txBody>
      </p:sp>
      <p:sp>
        <p:nvSpPr>
          <p:cNvPr id="15" name="Title 1">
            <a:extLst>
              <a:ext uri="{FF2B5EF4-FFF2-40B4-BE49-F238E27FC236}">
                <a16:creationId xmlns:a16="http://schemas.microsoft.com/office/drawing/2014/main" id="{75BF9F6A-185E-D049-AB08-15D7583E12A2}"/>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6" name="Text Placeholder 4">
            <a:extLst>
              <a:ext uri="{FF2B5EF4-FFF2-40B4-BE49-F238E27FC236}">
                <a16:creationId xmlns:a16="http://schemas.microsoft.com/office/drawing/2014/main" id="{68EFA127-AF66-DF47-AE0A-5AE59DEEA3CA}"/>
              </a:ext>
            </a:extLst>
          </p:cNvPr>
          <p:cNvSpPr>
            <a:spLocks noGrp="1"/>
          </p:cNvSpPr>
          <p:nvPr>
            <p:ph type="body" sz="quarter" idx="13"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12" name="Straight Connector 11">
            <a:extLst>
              <a:ext uri="{FF2B5EF4-FFF2-40B4-BE49-F238E27FC236}">
                <a16:creationId xmlns:a16="http://schemas.microsoft.com/office/drawing/2014/main" id="{26DD6696-3FA5-8E4E-B7A1-26C67A1C974F}"/>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3" name="Slide Number Placeholder 5">
            <a:extLst>
              <a:ext uri="{FF2B5EF4-FFF2-40B4-BE49-F238E27FC236}">
                <a16:creationId xmlns:a16="http://schemas.microsoft.com/office/drawing/2014/main" id="{58FE6DA1-D5C2-9742-9034-655CED407756}"/>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19" name="Footer Placeholder 4">
            <a:extLst>
              <a:ext uri="{FF2B5EF4-FFF2-40B4-BE49-F238E27FC236}">
                <a16:creationId xmlns:a16="http://schemas.microsoft.com/office/drawing/2014/main" id="{0C3FEA33-AC9B-6043-9DDD-CE162D572A6B}"/>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The Use of Colour in Learning Materials</a:t>
            </a:r>
            <a:endParaRPr lang="en-GB" dirty="0"/>
          </a:p>
        </p:txBody>
      </p:sp>
      <p:pic>
        <p:nvPicPr>
          <p:cNvPr id="10" name="Picture 9">
            <a:extLst>
              <a:ext uri="{FF2B5EF4-FFF2-40B4-BE49-F238E27FC236}">
                <a16:creationId xmlns:a16="http://schemas.microsoft.com/office/drawing/2014/main" id="{1F1BEC03-7B38-3D42-81F5-9CC4A2A822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1" name="Picture 10">
            <a:extLst>
              <a:ext uri="{FF2B5EF4-FFF2-40B4-BE49-F238E27FC236}">
                <a16:creationId xmlns:a16="http://schemas.microsoft.com/office/drawing/2014/main" id="{51D9129B-0B9B-2949-97BE-AC592648F2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456931914"/>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79998" y="1602535"/>
            <a:ext cx="6479602" cy="4347415"/>
          </a:xfr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3" descr="Add image here"/>
          <p:cNvSpPr>
            <a:spLocks noGrp="1"/>
          </p:cNvSpPr>
          <p:nvPr>
            <p:ph type="pic" sz="quarter" idx="10"/>
          </p:nvPr>
        </p:nvSpPr>
        <p:spPr>
          <a:xfrm>
            <a:off x="8075613" y="1602536"/>
            <a:ext cx="3636387" cy="2088000"/>
          </a:xfrm>
          <a:prstGeom prst="rect">
            <a:avLst/>
          </a:prstGeom>
        </p:spPr>
        <p:txBody>
          <a:bodyPr anchor="t" anchorCtr="0"/>
          <a:lstStyle>
            <a:lvl1pPr marL="0" indent="0" algn="ctr">
              <a:buNone/>
              <a:defRPr sz="1600">
                <a:solidFill>
                  <a:schemeClr val="tx1"/>
                </a:solidFill>
              </a:defRPr>
            </a:lvl1pPr>
          </a:lstStyle>
          <a:p>
            <a:endParaRPr lang="en-GB"/>
          </a:p>
          <a:p>
            <a:r>
              <a:rPr lang="en-GB"/>
              <a:t>Photo</a:t>
            </a:r>
          </a:p>
        </p:txBody>
      </p:sp>
      <p:sp>
        <p:nvSpPr>
          <p:cNvPr id="18" name="Picture Placeholder 3" descr="Add image here or remove placeholder box if not required">
            <a:extLst>
              <a:ext uri="{FF2B5EF4-FFF2-40B4-BE49-F238E27FC236}">
                <a16:creationId xmlns:a16="http://schemas.microsoft.com/office/drawing/2014/main" id="{856F6CC8-311C-B64C-8916-5A1222AAACF9}"/>
              </a:ext>
            </a:extLst>
          </p:cNvPr>
          <p:cNvSpPr>
            <a:spLocks noGrp="1"/>
          </p:cNvSpPr>
          <p:nvPr>
            <p:ph type="pic" sz="quarter" idx="16"/>
          </p:nvPr>
        </p:nvSpPr>
        <p:spPr>
          <a:xfrm>
            <a:off x="8075613" y="3843729"/>
            <a:ext cx="3636000" cy="2088000"/>
          </a:xfrm>
          <a:prstGeom prst="rect">
            <a:avLst/>
          </a:prstGeom>
        </p:spPr>
        <p:txBody>
          <a:bodyPr anchor="t" anchorCtr="0"/>
          <a:lstStyle>
            <a:lvl1pPr marL="0" indent="0" algn="ctr">
              <a:buNone/>
              <a:defRPr sz="1600">
                <a:solidFill>
                  <a:schemeClr val="tx1"/>
                </a:solidFill>
              </a:defRPr>
            </a:lvl1pPr>
          </a:lstStyle>
          <a:p>
            <a:endParaRPr lang="en-GB"/>
          </a:p>
          <a:p>
            <a:r>
              <a:rPr lang="en-GB"/>
              <a:t>Photo</a:t>
            </a:r>
          </a:p>
        </p:txBody>
      </p:sp>
      <p:sp>
        <p:nvSpPr>
          <p:cNvPr id="20" name="Title 1">
            <a:extLst>
              <a:ext uri="{FF2B5EF4-FFF2-40B4-BE49-F238E27FC236}">
                <a16:creationId xmlns:a16="http://schemas.microsoft.com/office/drawing/2014/main" id="{2F15A368-1733-764C-B16B-70BDFCDA4CD0}"/>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21" name="Text Placeholder 4">
            <a:extLst>
              <a:ext uri="{FF2B5EF4-FFF2-40B4-BE49-F238E27FC236}">
                <a16:creationId xmlns:a16="http://schemas.microsoft.com/office/drawing/2014/main" id="{DE77F893-67C0-CE4F-A59D-E2C0A7A456E9}"/>
              </a:ext>
            </a:extLst>
          </p:cNvPr>
          <p:cNvSpPr>
            <a:spLocks noGrp="1"/>
          </p:cNvSpPr>
          <p:nvPr>
            <p:ph type="body" sz="quarter" idx="13"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13" name="Straight Connector 12">
            <a:extLst>
              <a:ext uri="{FF2B5EF4-FFF2-40B4-BE49-F238E27FC236}">
                <a16:creationId xmlns:a16="http://schemas.microsoft.com/office/drawing/2014/main" id="{2331FF65-03E8-8A49-B200-30B7E9B5FC39}"/>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4" name="Slide Number Placeholder 5">
            <a:extLst>
              <a:ext uri="{FF2B5EF4-FFF2-40B4-BE49-F238E27FC236}">
                <a16:creationId xmlns:a16="http://schemas.microsoft.com/office/drawing/2014/main" id="{63848389-282B-0C4B-90ED-D81CEE670DA9}"/>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22" name="Footer Placeholder 4">
            <a:extLst>
              <a:ext uri="{FF2B5EF4-FFF2-40B4-BE49-F238E27FC236}">
                <a16:creationId xmlns:a16="http://schemas.microsoft.com/office/drawing/2014/main" id="{3FCB8051-DAAA-514B-972B-6B1708BD24EF}"/>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The Use of Colour in Learning Materials</a:t>
            </a:r>
            <a:endParaRPr lang="en-GB" dirty="0"/>
          </a:p>
        </p:txBody>
      </p:sp>
      <p:pic>
        <p:nvPicPr>
          <p:cNvPr id="11" name="Picture 10">
            <a:extLst>
              <a:ext uri="{FF2B5EF4-FFF2-40B4-BE49-F238E27FC236}">
                <a16:creationId xmlns:a16="http://schemas.microsoft.com/office/drawing/2014/main" id="{9DF28AEA-385F-9043-AE4C-DAEF90A5CD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2" name="Picture 11">
            <a:extLst>
              <a:ext uri="{FF2B5EF4-FFF2-40B4-BE49-F238E27FC236}">
                <a16:creationId xmlns:a16="http://schemas.microsoft.com/office/drawing/2014/main" id="{A9155127-9F84-EC48-9F7F-7C6781FB6D6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323953048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78353D-46A7-2448-89A2-82D8D5FD32C9}"/>
              </a:ext>
            </a:extLst>
          </p:cNvPr>
          <p:cNvSpPr>
            <a:spLocks noGrp="1"/>
          </p:cNvSpPr>
          <p:nvPr>
            <p:ph type="title"/>
          </p:nvPr>
        </p:nvSpPr>
        <p:spPr>
          <a:xfrm>
            <a:off x="480000" y="509953"/>
            <a:ext cx="11232001" cy="689471"/>
          </a:xfrm>
          <a:prstGeom prst="rect">
            <a:avLst/>
          </a:prstGeom>
        </p:spPr>
        <p:txBody>
          <a:bodyPr vert="horz" lIns="0" tIns="0" rIns="0" bIns="0" rtlCol="0" anchor="b" anchorCtr="0">
            <a:noAutofit/>
          </a:bodyPr>
          <a:lstStyle/>
          <a:p>
            <a:r>
              <a:rPr lang="en-GB" noProof="0"/>
              <a:t>Click</a:t>
            </a:r>
            <a:r>
              <a:rPr lang="en-US"/>
              <a:t> to edit Master title style</a:t>
            </a:r>
            <a:endParaRPr lang="en-GB"/>
          </a:p>
        </p:txBody>
      </p:sp>
      <p:sp>
        <p:nvSpPr>
          <p:cNvPr id="3" name="Text Placeholder 2">
            <a:extLst>
              <a:ext uri="{FF2B5EF4-FFF2-40B4-BE49-F238E27FC236}">
                <a16:creationId xmlns:a16="http://schemas.microsoft.com/office/drawing/2014/main" id="{4F85E140-9D5F-0646-BC1E-1FBC73E967D8}"/>
              </a:ext>
            </a:extLst>
          </p:cNvPr>
          <p:cNvSpPr>
            <a:spLocks noGrp="1"/>
          </p:cNvSpPr>
          <p:nvPr>
            <p:ph type="body" idx="1"/>
          </p:nvPr>
        </p:nvSpPr>
        <p:spPr>
          <a:xfrm>
            <a:off x="480575" y="1597880"/>
            <a:ext cx="11232000" cy="4351338"/>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GB" noProof="0" dirty="0"/>
              <a:t>Second</a:t>
            </a:r>
            <a:r>
              <a:rPr lang="en-US" dirty="0"/>
              <a:t> level</a:t>
            </a:r>
          </a:p>
          <a:p>
            <a:pPr lvl="2"/>
            <a:r>
              <a:rPr lang="en-GB" noProof="0" dirty="0"/>
              <a:t>Third level</a:t>
            </a:r>
          </a:p>
          <a:p>
            <a:pPr lvl="3"/>
            <a:r>
              <a:rPr lang="en-GB" noProof="0" dirty="0"/>
              <a:t>Fourth</a:t>
            </a:r>
            <a:r>
              <a:rPr lang="en-US" dirty="0"/>
              <a:t> level</a:t>
            </a:r>
          </a:p>
          <a:p>
            <a:pPr lvl="4"/>
            <a:r>
              <a:rPr lang="en-GB" noProof="0" dirty="0"/>
              <a:t>Fifth</a:t>
            </a:r>
            <a:r>
              <a:rPr lang="en-US" dirty="0"/>
              <a:t>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6" name="Slide Number Placeholder 5">
            <a:extLst>
              <a:ext uri="{FF2B5EF4-FFF2-40B4-BE49-F238E27FC236}">
                <a16:creationId xmlns:a16="http://schemas.microsoft.com/office/drawing/2014/main" id="{3042AE4E-44FE-7E4B-AF1A-860913C2F474}"/>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5" name="Footer Placeholder 4">
            <a:extLst>
              <a:ext uri="{FF2B5EF4-FFF2-40B4-BE49-F238E27FC236}">
                <a16:creationId xmlns:a16="http://schemas.microsoft.com/office/drawing/2014/main" id="{B5249DCB-2F53-A44C-9480-CDBE29F0F244}"/>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The Use of Colour in Learning Materials</a:t>
            </a:r>
            <a:endParaRPr lang="en-GB" dirty="0"/>
          </a:p>
        </p:txBody>
      </p:sp>
    </p:spTree>
    <p:extLst>
      <p:ext uri="{BB962C8B-B14F-4D97-AF65-F5344CB8AC3E}">
        <p14:creationId xmlns:p14="http://schemas.microsoft.com/office/powerpoint/2010/main" val="318719275"/>
      </p:ext>
    </p:extLst>
  </p:cSld>
  <p:clrMap bg1="lt1" tx1="dk1" bg2="lt2" tx2="dk2" accent1="accent1" accent2="accent2" accent3="accent3" accent4="accent4" accent5="accent5" accent6="accent6" hlink="hlink" folHlink="folHlink"/>
  <p:sldLayoutIdLst>
    <p:sldLayoutId id="2147484171" r:id="rId1"/>
    <p:sldLayoutId id="2147484098" r:id="rId2"/>
    <p:sldLayoutId id="2147484093" r:id="rId3"/>
    <p:sldLayoutId id="2147484176" r:id="rId4"/>
    <p:sldLayoutId id="2147484175" r:id="rId5"/>
    <p:sldLayoutId id="2147484073" r:id="rId6"/>
    <p:sldLayoutId id="2147484177" r:id="rId7"/>
    <p:sldLayoutId id="2147484174" r:id="rId8"/>
    <p:sldLayoutId id="2147484094" r:id="rId9"/>
    <p:sldLayoutId id="2147484062" r:id="rId10"/>
    <p:sldLayoutId id="2147484095" r:id="rId11"/>
    <p:sldLayoutId id="2147484178" r:id="rId12"/>
    <p:sldLayoutId id="2147484179" r:id="rId13"/>
    <p:sldLayoutId id="2147484180" r:id="rId14"/>
    <p:sldLayoutId id="2147484181" r:id="rId15"/>
    <p:sldLayoutId id="2147484074" r:id="rId16"/>
    <p:sldLayoutId id="2147484075" r:id="rId17"/>
    <p:sldLayoutId id="2147484097" r:id="rId18"/>
    <p:sldLayoutId id="2147484082" r:id="rId19"/>
    <p:sldLayoutId id="2147484173" r:id="rId20"/>
    <p:sldLayoutId id="2147484182" r:id="rId21"/>
  </p:sldLayoutIdLst>
  <p:hf hdr="0" dt="0"/>
  <p:txStyles>
    <p:titleStyle>
      <a:lvl1pPr algn="l" defTabSz="914400" rtl="0" eaLnBrk="1" latinLnBrk="0" hangingPunct="1">
        <a:lnSpc>
          <a:spcPct val="90000"/>
        </a:lnSpc>
        <a:spcBef>
          <a:spcPct val="0"/>
        </a:spcBef>
        <a:buNone/>
        <a:defRPr sz="3800" b="1" kern="1200" spc="-10" baseline="0">
          <a:solidFill>
            <a:schemeClr val="tx1"/>
          </a:solidFill>
          <a:latin typeface="+mj-lt"/>
          <a:ea typeface="+mj-ea"/>
          <a:cs typeface="+mj-cs"/>
        </a:defRPr>
      </a:lvl1pPr>
    </p:titleStyle>
    <p:bodyStyle>
      <a:lvl1pPr marL="432000" indent="-432000" algn="l" defTabSz="126000" rtl="0" eaLnBrk="1" latinLnBrk="0" hangingPunct="1">
        <a:lnSpc>
          <a:spcPct val="110000"/>
        </a:lnSpc>
        <a:spcBef>
          <a:spcPts val="0"/>
        </a:spcBef>
        <a:spcAft>
          <a:spcPts val="1200"/>
        </a:spcAft>
        <a:buClr>
          <a:schemeClr val="tx1"/>
        </a:buClr>
        <a:buSzPct val="80000"/>
        <a:buFont typeface="Wingdings 2" panose="05020102010507070707" pitchFamily="18" charset="2"/>
        <a:buChar char="¢"/>
        <a:tabLst/>
        <a:defRPr sz="2400" kern="1200" spc="-10" baseline="0">
          <a:solidFill>
            <a:schemeClr val="tx1"/>
          </a:solidFill>
          <a:latin typeface="+mn-lt"/>
          <a:ea typeface="+mn-ea"/>
          <a:cs typeface="+mn-cs"/>
        </a:defRPr>
      </a:lvl1pPr>
      <a:lvl2pPr marL="864000" indent="-432000" algn="l" defTabSz="126000" rtl="0" eaLnBrk="1" latinLnBrk="0" hangingPunct="1">
        <a:lnSpc>
          <a:spcPct val="110000"/>
        </a:lnSpc>
        <a:spcBef>
          <a:spcPts val="0"/>
        </a:spcBef>
        <a:spcAft>
          <a:spcPts val="1000"/>
        </a:spcAft>
        <a:buClr>
          <a:schemeClr val="tx1"/>
        </a:buClr>
        <a:buSzPct val="80000"/>
        <a:buFont typeface="Wingdings 2" panose="05020102010507070707" pitchFamily="18" charset="2"/>
        <a:buChar char=""/>
        <a:tabLst>
          <a:tab pos="126000" algn="l"/>
        </a:tabLst>
        <a:defRPr sz="2400" kern="1200" spc="-10" baseline="0">
          <a:solidFill>
            <a:schemeClr val="tx1"/>
          </a:solidFill>
          <a:latin typeface="+mn-lt"/>
          <a:ea typeface="+mn-ea"/>
          <a:cs typeface="+mn-cs"/>
        </a:defRPr>
      </a:lvl2pPr>
      <a:lvl3pPr marL="864000" indent="-432000" algn="l" defTabSz="126000" rtl="0" eaLnBrk="1" latinLnBrk="0" hangingPunct="1">
        <a:lnSpc>
          <a:spcPct val="110000"/>
        </a:lnSpc>
        <a:spcBef>
          <a:spcPts val="0"/>
        </a:spcBef>
        <a:spcAft>
          <a:spcPts val="1000"/>
        </a:spcAft>
        <a:buClrTx/>
        <a:buSzPct val="80000"/>
        <a:buFont typeface="Wingdings 2" panose="05020102010507070707" pitchFamily="18" charset="2"/>
        <a:buChar char=""/>
        <a:tabLst>
          <a:tab pos="126000" algn="l"/>
        </a:tabLst>
        <a:defRPr sz="2400" kern="1200" spc="-10" baseline="0">
          <a:solidFill>
            <a:schemeClr val="tx1"/>
          </a:solidFill>
          <a:latin typeface="+mn-lt"/>
          <a:ea typeface="+mn-ea"/>
          <a:cs typeface="+mn-cs"/>
        </a:defRPr>
      </a:lvl3pPr>
      <a:lvl4pPr marL="432000" indent="-432000" algn="l" defTabSz="126000" rtl="0" eaLnBrk="1" latinLnBrk="0" hangingPunct="1">
        <a:lnSpc>
          <a:spcPct val="110000"/>
        </a:lnSpc>
        <a:spcBef>
          <a:spcPts val="0"/>
        </a:spcBef>
        <a:spcAft>
          <a:spcPts val="0"/>
        </a:spcAft>
        <a:buClr>
          <a:schemeClr val="tx1"/>
        </a:buClr>
        <a:buSzPct val="80000"/>
        <a:buFont typeface="Wingdings 2" panose="05020102010507070707" pitchFamily="18" charset="2"/>
        <a:buChar char="¢"/>
        <a:tabLst/>
        <a:defRPr sz="2400" kern="1200" spc="-10" baseline="0">
          <a:solidFill>
            <a:schemeClr val="tx1"/>
          </a:solidFill>
          <a:latin typeface="+mn-lt"/>
          <a:ea typeface="+mn-ea"/>
          <a:cs typeface="+mn-cs"/>
        </a:defRPr>
      </a:lvl4pPr>
      <a:lvl5pPr marL="864000" indent="-432000" algn="l" defTabSz="126000" rtl="0" eaLnBrk="1" latinLnBrk="0" hangingPunct="1">
        <a:lnSpc>
          <a:spcPct val="110000"/>
        </a:lnSpc>
        <a:spcBef>
          <a:spcPts val="0"/>
        </a:spcBef>
        <a:spcAft>
          <a:spcPts val="0"/>
        </a:spcAft>
        <a:buClr>
          <a:schemeClr val="tx1"/>
        </a:buClr>
        <a:buSzPct val="80000"/>
        <a:buFont typeface="Wingdings 2" panose="05020102010507070707" pitchFamily="18" charset="2"/>
        <a:buChar char="¢"/>
        <a:tabLst>
          <a:tab pos="126000" algn="l"/>
        </a:tabLst>
        <a:defRPr sz="2400" kern="1200" spc="-10" baseline="0">
          <a:solidFill>
            <a:schemeClr val="tx1"/>
          </a:solidFill>
          <a:latin typeface="+mn-lt"/>
          <a:ea typeface="+mn-ea"/>
          <a:cs typeface="+mn-cs"/>
        </a:defRPr>
      </a:lvl5pPr>
      <a:lvl6pPr marL="864000" indent="-432000" algn="l" defTabSz="126000" rtl="0" eaLnBrk="1" latinLnBrk="0" hangingPunct="1">
        <a:lnSpc>
          <a:spcPct val="110000"/>
        </a:lnSpc>
        <a:spcBef>
          <a:spcPts val="0"/>
        </a:spcBef>
        <a:spcAft>
          <a:spcPts val="0"/>
        </a:spcAft>
        <a:buClr>
          <a:schemeClr val="tx1"/>
        </a:buClr>
        <a:buSzPct val="80000"/>
        <a:buFont typeface="Wingdings 2" panose="05020102010507070707" pitchFamily="18" charset="2"/>
        <a:buChar char="£"/>
        <a:tabLst>
          <a:tab pos="126000" algn="l"/>
        </a:tabLst>
        <a:defRPr sz="2400" kern="1200" spc="-10" baseline="0">
          <a:solidFill>
            <a:schemeClr val="tx1"/>
          </a:solidFill>
          <a:latin typeface="+mn-lt"/>
          <a:ea typeface="+mn-ea"/>
          <a:cs typeface="+mn-cs"/>
        </a:defRPr>
      </a:lvl6pPr>
      <a:lvl7pPr marL="432000" indent="-432000" algn="l" defTabSz="126000" rtl="0" eaLnBrk="1" latinLnBrk="0" hangingPunct="1">
        <a:lnSpc>
          <a:spcPct val="110000"/>
        </a:lnSpc>
        <a:spcBef>
          <a:spcPts val="0"/>
        </a:spcBef>
        <a:buFont typeface="+mj-lt"/>
        <a:buAutoNum type="arabicPeriod"/>
        <a:tabLst>
          <a:tab pos="126000" algn="l"/>
        </a:tabLst>
        <a:defRPr sz="2400" kern="1200" spc="-10" baseline="0">
          <a:solidFill>
            <a:schemeClr val="tx1"/>
          </a:solidFill>
          <a:latin typeface="+mn-lt"/>
          <a:ea typeface="+mn-ea"/>
          <a:cs typeface="+mn-cs"/>
        </a:defRPr>
      </a:lvl7pPr>
      <a:lvl8pPr marL="0" indent="0" algn="l" defTabSz="126000" rtl="0" eaLnBrk="1" latinLnBrk="0" hangingPunct="1">
        <a:lnSpc>
          <a:spcPct val="110000"/>
        </a:lnSpc>
        <a:spcBef>
          <a:spcPts val="0"/>
        </a:spcBef>
        <a:buFont typeface="Arial" panose="020B0604020202020204" pitchFamily="34" charset="0"/>
        <a:buNone/>
        <a:tabLst>
          <a:tab pos="126000" algn="l"/>
        </a:tabLst>
        <a:defRPr sz="2400" b="1" kern="1200" spc="-10" baseline="0">
          <a:solidFill>
            <a:schemeClr val="tx1"/>
          </a:solidFill>
          <a:latin typeface="+mn-lt"/>
          <a:ea typeface="+mn-ea"/>
          <a:cs typeface="+mn-cs"/>
        </a:defRPr>
      </a:lvl8pPr>
      <a:lvl9pPr marL="0" indent="0" algn="l" defTabSz="126000" rtl="0" eaLnBrk="1" latinLnBrk="0" hangingPunct="1">
        <a:lnSpc>
          <a:spcPct val="110000"/>
        </a:lnSpc>
        <a:spcBef>
          <a:spcPts val="0"/>
        </a:spcBef>
        <a:buFont typeface="Arial" panose="020B0604020202020204" pitchFamily="34" charset="0"/>
        <a:buNone/>
        <a:tabLst>
          <a:tab pos="126000" algn="l"/>
        </a:tabLst>
        <a:defRPr sz="2400" kern="1200" spc="-1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7378" userDrawn="1">
          <p15:clr>
            <a:srgbClr val="F26B43"/>
          </p15:clr>
        </p15:guide>
        <p15:guide id="4" pos="302" userDrawn="1">
          <p15:clr>
            <a:srgbClr val="F26B43"/>
          </p15:clr>
        </p15:guide>
        <p15:guide id="5" pos="824" userDrawn="1">
          <p15:clr>
            <a:srgbClr val="F26B43"/>
          </p15:clr>
        </p15:guide>
        <p15:guide id="6" pos="914" userDrawn="1">
          <p15:clr>
            <a:srgbClr val="F26B43"/>
          </p15:clr>
        </p15:guide>
        <p15:guide id="7" pos="1413" userDrawn="1">
          <p15:clr>
            <a:srgbClr val="F26B43"/>
          </p15:clr>
        </p15:guide>
        <p15:guide id="8" pos="1504" userDrawn="1">
          <p15:clr>
            <a:srgbClr val="F26B43"/>
          </p15:clr>
        </p15:guide>
        <p15:guide id="9" pos="2003" userDrawn="1">
          <p15:clr>
            <a:srgbClr val="F26B43"/>
          </p15:clr>
        </p15:guide>
        <p15:guide id="10" pos="2094" userDrawn="1">
          <p15:clr>
            <a:srgbClr val="F26B43"/>
          </p15:clr>
        </p15:guide>
        <p15:guide id="11" pos="2593" userDrawn="1">
          <p15:clr>
            <a:srgbClr val="F26B43"/>
          </p15:clr>
        </p15:guide>
        <p15:guide id="12" pos="2683" userDrawn="1">
          <p15:clr>
            <a:srgbClr val="F26B43"/>
          </p15:clr>
        </p15:guide>
        <p15:guide id="13" pos="3205" userDrawn="1">
          <p15:clr>
            <a:srgbClr val="F26B43"/>
          </p15:clr>
        </p15:guide>
        <p15:guide id="14" pos="3296" userDrawn="1">
          <p15:clr>
            <a:srgbClr val="F26B43"/>
          </p15:clr>
        </p15:guide>
        <p15:guide id="15" pos="3795" userDrawn="1">
          <p15:clr>
            <a:srgbClr val="F26B43"/>
          </p15:clr>
        </p15:guide>
        <p15:guide id="16" pos="3885" userDrawn="1">
          <p15:clr>
            <a:srgbClr val="F26B43"/>
          </p15:clr>
        </p15:guide>
        <p15:guide id="17" pos="4384" userDrawn="1">
          <p15:clr>
            <a:srgbClr val="F26B43"/>
          </p15:clr>
        </p15:guide>
        <p15:guide id="18" pos="4475" userDrawn="1">
          <p15:clr>
            <a:srgbClr val="F26B43"/>
          </p15:clr>
        </p15:guide>
        <p15:guide id="19" pos="4997" userDrawn="1">
          <p15:clr>
            <a:srgbClr val="F26B43"/>
          </p15:clr>
        </p15:guide>
        <p15:guide id="20" pos="5087" userDrawn="1">
          <p15:clr>
            <a:srgbClr val="F26B43"/>
          </p15:clr>
        </p15:guide>
        <p15:guide id="21" pos="5586" userDrawn="1">
          <p15:clr>
            <a:srgbClr val="F26B43"/>
          </p15:clr>
        </p15:guide>
        <p15:guide id="22" pos="5677" userDrawn="1">
          <p15:clr>
            <a:srgbClr val="F26B43"/>
          </p15:clr>
        </p15:guide>
        <p15:guide id="23" pos="6176" userDrawn="1">
          <p15:clr>
            <a:srgbClr val="F26B43"/>
          </p15:clr>
        </p15:guide>
        <p15:guide id="24" pos="6267" userDrawn="1">
          <p15:clr>
            <a:srgbClr val="F26B43"/>
          </p15:clr>
        </p15:guide>
        <p15:guide id="25" pos="6766" userDrawn="1">
          <p15:clr>
            <a:srgbClr val="F26B43"/>
          </p15:clr>
        </p15:guide>
        <p15:guide id="26" pos="6856" userDrawn="1">
          <p15:clr>
            <a:srgbClr val="F26B43"/>
          </p15:clr>
        </p15:guide>
        <p15:guide id="27" orient="horz" pos="1003" userDrawn="1">
          <p15:clr>
            <a:srgbClr val="F26B43"/>
          </p15:clr>
        </p15:guide>
        <p15:guide id="28" orient="horz" pos="3748" userDrawn="1">
          <p15:clr>
            <a:srgbClr val="F26B43"/>
          </p15:clr>
        </p15:guide>
        <p15:guide id="29" orient="horz" pos="686" userDrawn="1">
          <p15:clr>
            <a:srgbClr val="F26B43"/>
          </p15:clr>
        </p15:guide>
        <p15:guide id="30" orient="horz" pos="4156" userDrawn="1">
          <p15:clr>
            <a:srgbClr val="F26B43"/>
          </p15:clr>
        </p15:guide>
        <p15:guide id="31" orient="horz" pos="25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jpeg"/><Relationship Id="rId1" Type="http://schemas.openxmlformats.org/officeDocument/2006/relationships/slideLayout" Target="../slideLayouts/slideLayout21.xml"/><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hyperlink" Target="https://www.neurodiversityhub.org/" TargetMode="External"/><Relationship Id="rId3" Type="http://schemas.openxmlformats.org/officeDocument/2006/relationships/hyperlink" Target="https://irlen.com/the-irlen-method/" TargetMode="External"/><Relationship Id="rId7" Type="http://schemas.openxmlformats.org/officeDocument/2006/relationships/hyperlink" Target="https://neurodiversity.design/principles/colour/#:~:text=The%20choice%20of%20colour%20for,preferred%20for%20main%2F%20body%20text." TargetMode="External"/><Relationship Id="rId2" Type="http://schemas.openxmlformats.org/officeDocument/2006/relationships/hyperlink" Target="https://www.researchgate.net/publication/279871278_Color-in-Context_Theory" TargetMode="External"/><Relationship Id="rId1" Type="http://schemas.openxmlformats.org/officeDocument/2006/relationships/slideLayout" Target="../slideLayouts/slideLayout9.xml"/><Relationship Id="rId6" Type="http://schemas.openxmlformats.org/officeDocument/2006/relationships/hyperlink" Target="https://www.researchgate.net/publication/391197119_THE_PSYCHOLOGICAL_MEANING_OF_COLOR_IN_DESIGN_A_SEMANTIC_REVIEW" TargetMode="External"/><Relationship Id="rId5" Type="http://schemas.openxmlformats.org/officeDocument/2006/relationships/hyperlink" Target="https://files.eric.ed.gov/fulltext/EJ1363978.pdf" TargetMode="External"/><Relationship Id="rId4" Type="http://schemas.openxmlformats.org/officeDocument/2006/relationships/hyperlink" Target="https://www.ecoprinters.net/en/eco-blog/colourful-classrooms-unlocking-the-power-of-colour-in-learning" TargetMode="External"/><Relationship Id="rId9" Type="http://schemas.openxmlformats.org/officeDocument/2006/relationships/hyperlink" Target="https://universaldesign.ie/about-universal-design/the-7-principle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modernteen.co/which-pantone-color-marked-the-year-you-were-born/" TargetMode="External"/><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jpeg"/><Relationship Id="rId1" Type="http://schemas.openxmlformats.org/officeDocument/2006/relationships/slideLayout" Target="../slideLayouts/slideLayout21.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C226-C8F3-4DBE-969F-66B866BB70B7}"/>
              </a:ext>
            </a:extLst>
          </p:cNvPr>
          <p:cNvSpPr>
            <a:spLocks noGrp="1"/>
          </p:cNvSpPr>
          <p:nvPr>
            <p:ph type="ctrTitle"/>
          </p:nvPr>
        </p:nvSpPr>
        <p:spPr>
          <a:xfrm>
            <a:off x="479858" y="1495799"/>
            <a:ext cx="11232284" cy="2288323"/>
          </a:xfrm>
        </p:spPr>
        <p:txBody>
          <a:bodyPr/>
          <a:lstStyle/>
          <a:p>
            <a:r>
              <a:rPr lang="en-GB" dirty="0"/>
              <a:t> </a:t>
            </a:r>
            <a:br>
              <a:rPr lang="en-GB" dirty="0"/>
            </a:br>
            <a:r>
              <a:rPr lang="en-GB" dirty="0"/>
              <a:t>The Use of Colour in Teaching &amp; Learning </a:t>
            </a:r>
          </a:p>
        </p:txBody>
      </p:sp>
      <p:sp>
        <p:nvSpPr>
          <p:cNvPr id="3" name="Subtitle 2">
            <a:extLst>
              <a:ext uri="{FF2B5EF4-FFF2-40B4-BE49-F238E27FC236}">
                <a16:creationId xmlns:a16="http://schemas.microsoft.com/office/drawing/2014/main" id="{25446647-EF95-4665-8FE1-31FBC02423F2}"/>
              </a:ext>
            </a:extLst>
          </p:cNvPr>
          <p:cNvSpPr>
            <a:spLocks noGrp="1"/>
          </p:cNvSpPr>
          <p:nvPr>
            <p:ph type="subTitle" idx="1"/>
          </p:nvPr>
        </p:nvSpPr>
        <p:spPr>
          <a:xfrm>
            <a:off x="479858" y="3992752"/>
            <a:ext cx="11232284" cy="1834685"/>
          </a:xfrm>
        </p:spPr>
        <p:txBody>
          <a:bodyPr vert="horz" lIns="0" tIns="0" rIns="0" bIns="0" rtlCol="0" anchor="t">
            <a:noAutofit/>
          </a:bodyPr>
          <a:lstStyle/>
          <a:p>
            <a:r>
              <a:rPr lang="en-GB" dirty="0">
                <a:solidFill>
                  <a:srgbClr val="FFFFFF"/>
                </a:solidFill>
              </a:rPr>
              <a:t>Research Question</a:t>
            </a:r>
          </a:p>
          <a:p>
            <a:r>
              <a:rPr lang="en-GB" dirty="0">
                <a:solidFill>
                  <a:srgbClr val="FFFFFF"/>
                </a:solidFill>
              </a:rPr>
              <a:t>“How can colour be used in teaching materials, both digital and analogue, to improve student lived experience, attention and attainment?”</a:t>
            </a:r>
            <a:endParaRPr lang="en-GB" dirty="0"/>
          </a:p>
          <a:p>
            <a:r>
              <a:rPr lang="en-GB" dirty="0"/>
              <a:t>Julia Redman, Lecturer &amp; Unit Leader BSc Fashion Management </a:t>
            </a:r>
          </a:p>
          <a:p>
            <a:r>
              <a:rPr lang="en-GB" dirty="0"/>
              <a:t>PGCert 25/26</a:t>
            </a:r>
          </a:p>
        </p:txBody>
      </p:sp>
      <p:sp>
        <p:nvSpPr>
          <p:cNvPr id="4" name="TextBox 3">
            <a:extLst>
              <a:ext uri="{FF2B5EF4-FFF2-40B4-BE49-F238E27FC236}">
                <a16:creationId xmlns:a16="http://schemas.microsoft.com/office/drawing/2014/main" id="{4D1BD048-EDAC-7A4F-AAD2-CD3290739874}"/>
              </a:ext>
            </a:extLst>
          </p:cNvPr>
          <p:cNvSpPr txBox="1"/>
          <p:nvPr/>
        </p:nvSpPr>
        <p:spPr>
          <a:xfrm>
            <a:off x="2328863" y="742950"/>
            <a:ext cx="0" cy="0"/>
          </a:xfrm>
          <a:prstGeom prst="rect">
            <a:avLst/>
          </a:prstGeom>
          <a:noFill/>
        </p:spPr>
        <p:txBody>
          <a:bodyPr wrap="none" lIns="0" tIns="0" rIns="0" bIns="0" rtlCol="0" anchor="t" anchorCtr="0">
            <a:noAutofit/>
          </a:bodyPr>
          <a:lstStyle/>
          <a:p>
            <a:pPr algn="l"/>
            <a:endParaRPr lang="en-US" sz="2400" dirty="0"/>
          </a:p>
        </p:txBody>
      </p:sp>
    </p:spTree>
    <p:extLst>
      <p:ext uri="{BB962C8B-B14F-4D97-AF65-F5344CB8AC3E}">
        <p14:creationId xmlns:p14="http://schemas.microsoft.com/office/powerpoint/2010/main" val="4260357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alpha val="14892"/>
          </a:srgb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E8495C-24BD-B418-8BE4-10D51B1D1523}"/>
              </a:ext>
            </a:extLst>
          </p:cNvPr>
          <p:cNvSpPr>
            <a:spLocks noGrp="1"/>
          </p:cNvSpPr>
          <p:nvPr>
            <p:ph type="body" sz="quarter" idx="15"/>
          </p:nvPr>
        </p:nvSpPr>
        <p:spPr>
          <a:xfrm>
            <a:off x="480000" y="878470"/>
            <a:ext cx="11232000" cy="4347415"/>
          </a:xfrm>
        </p:spPr>
        <p:txBody>
          <a:bodyPr/>
          <a:lstStyle/>
          <a:p>
            <a:r>
              <a:rPr lang="en-US" sz="1900" dirty="0"/>
              <a:t>Individuality of response to </a:t>
            </a:r>
            <a:r>
              <a:rPr lang="en-US" sz="1900" dirty="0" err="1"/>
              <a:t>colours</a:t>
            </a:r>
            <a:r>
              <a:rPr lang="en-US" sz="1900" dirty="0"/>
              <a:t>, shades, luminosity &amp; intensity. </a:t>
            </a:r>
            <a:r>
              <a:rPr lang="en-US" sz="1900" dirty="0" err="1"/>
              <a:t>Colour</a:t>
            </a:r>
            <a:r>
              <a:rPr lang="en-US" sz="1900" dirty="0"/>
              <a:t> in Context Theory </a:t>
            </a:r>
            <a:r>
              <a:rPr lang="en-US" sz="1900" dirty="0" err="1"/>
              <a:t>emphasises</a:t>
            </a:r>
            <a:r>
              <a:rPr lang="en-US" sz="1900" dirty="0"/>
              <a:t> importance of situational analysis (see Appendix 10) vs prescriptive rules in UI design (Elliot &amp; Maier, 2012).</a:t>
            </a:r>
          </a:p>
          <a:p>
            <a:r>
              <a:rPr lang="en-US" sz="1900" dirty="0"/>
              <a:t>Qualitative data provided some in depth insights into individual needs &amp; preferences, whilst more in depth quantitative study was required to drive out broader conclusions. </a:t>
            </a:r>
          </a:p>
          <a:p>
            <a:r>
              <a:rPr lang="en-US" sz="1900" dirty="0"/>
              <a:t>Identified a clear need for ongoing pedagogical research into </a:t>
            </a:r>
            <a:r>
              <a:rPr lang="en-US" sz="1900" dirty="0" err="1"/>
              <a:t>colour</a:t>
            </a:r>
            <a:r>
              <a:rPr lang="en-US" sz="1900" dirty="0"/>
              <a:t> theory and it’s physiological, psychological and emotional impact on student </a:t>
            </a:r>
            <a:r>
              <a:rPr lang="en-US" sz="1900" dirty="0" err="1"/>
              <a:t>behaviour</a:t>
            </a:r>
            <a:r>
              <a:rPr lang="en-US" sz="1900" dirty="0"/>
              <a:t>, concentration and attention. </a:t>
            </a:r>
          </a:p>
          <a:p>
            <a:r>
              <a:rPr lang="en-US" sz="1900" dirty="0"/>
              <a:t>Discussion with interviewees (students &amp; staff) indicates that the longer the lecture/seminar, the greater the propensity for eye strain and cognitive fatigue, compounded by black on white content. </a:t>
            </a:r>
          </a:p>
          <a:p>
            <a:r>
              <a:rPr lang="en-US" sz="1900" dirty="0"/>
              <a:t>Limitations of the research are borne out in the relatively low number of survey respondents/interviews, and the restrictions of time for further reading and comprehension.</a:t>
            </a:r>
          </a:p>
          <a:p>
            <a:pPr marL="0" indent="0" algn="ctr">
              <a:buNone/>
            </a:pPr>
            <a:r>
              <a:rPr lang="en-GB" sz="1900" i="1" dirty="0"/>
              <a:t>“People will forget what you said. People will forget what you did. But people will never forget how you made them feel.”</a:t>
            </a:r>
            <a:r>
              <a:rPr lang="en-GB" sz="1900" dirty="0"/>
              <a:t>  Maya Angelou</a:t>
            </a:r>
            <a:endParaRPr lang="en-US" sz="1900" dirty="0"/>
          </a:p>
          <a:p>
            <a:pPr marL="0" indent="0">
              <a:buNone/>
            </a:pPr>
            <a:endParaRPr lang="en-US" sz="2000" dirty="0"/>
          </a:p>
          <a:p>
            <a:endParaRPr lang="en-US" sz="2000" dirty="0"/>
          </a:p>
          <a:p>
            <a:endParaRPr lang="en-US" dirty="0"/>
          </a:p>
          <a:p>
            <a:endParaRPr lang="en-US" dirty="0"/>
          </a:p>
        </p:txBody>
      </p:sp>
      <p:sp>
        <p:nvSpPr>
          <p:cNvPr id="5" name="Title 4">
            <a:extLst>
              <a:ext uri="{FF2B5EF4-FFF2-40B4-BE49-F238E27FC236}">
                <a16:creationId xmlns:a16="http://schemas.microsoft.com/office/drawing/2014/main" id="{9363B3FA-95DF-6AAA-20FE-A92CB6F5B9A0}"/>
              </a:ext>
            </a:extLst>
          </p:cNvPr>
          <p:cNvSpPr>
            <a:spLocks noGrp="1"/>
          </p:cNvSpPr>
          <p:nvPr>
            <p:ph type="ctrTitle"/>
          </p:nvPr>
        </p:nvSpPr>
        <p:spPr>
          <a:xfrm>
            <a:off x="480000" y="0"/>
            <a:ext cx="11232000" cy="720000"/>
          </a:xfrm>
        </p:spPr>
        <p:txBody>
          <a:bodyPr/>
          <a:lstStyle/>
          <a:p>
            <a:r>
              <a:rPr lang="en-US" dirty="0"/>
              <a:t>Reflection on Research </a:t>
            </a:r>
          </a:p>
        </p:txBody>
      </p:sp>
      <p:sp>
        <p:nvSpPr>
          <p:cNvPr id="7" name="Slide Number Placeholder 6">
            <a:extLst>
              <a:ext uri="{FF2B5EF4-FFF2-40B4-BE49-F238E27FC236}">
                <a16:creationId xmlns:a16="http://schemas.microsoft.com/office/drawing/2014/main" id="{BFB99195-C079-EB1F-BDFF-B180F22ED6D0}"/>
              </a:ext>
            </a:extLst>
          </p:cNvPr>
          <p:cNvSpPr>
            <a:spLocks noGrp="1"/>
          </p:cNvSpPr>
          <p:nvPr>
            <p:ph type="sldNum" sz="quarter" idx="4"/>
          </p:nvPr>
        </p:nvSpPr>
        <p:spPr/>
        <p:txBody>
          <a:bodyPr/>
          <a:lstStyle/>
          <a:p>
            <a:fld id="{2CC19541-5F6E-2C4C-BF21-196C1C8E2E31}" type="slidenum">
              <a:rPr lang="en-GB" smtClean="0"/>
              <a:pPr/>
              <a:t>10</a:t>
            </a:fld>
            <a:r>
              <a:rPr lang="en-GB"/>
              <a:t> </a:t>
            </a:r>
            <a:endParaRPr lang="en-GB" dirty="0"/>
          </a:p>
        </p:txBody>
      </p:sp>
      <p:sp>
        <p:nvSpPr>
          <p:cNvPr id="8" name="Footer Placeholder 7">
            <a:extLst>
              <a:ext uri="{FF2B5EF4-FFF2-40B4-BE49-F238E27FC236}">
                <a16:creationId xmlns:a16="http://schemas.microsoft.com/office/drawing/2014/main" id="{6D487C61-BD7C-9332-4C79-FFD8EC5D4683}"/>
              </a:ext>
            </a:extLst>
          </p:cNvPr>
          <p:cNvSpPr>
            <a:spLocks noGrp="1"/>
          </p:cNvSpPr>
          <p:nvPr>
            <p:ph type="ftr" sz="quarter" idx="3"/>
          </p:nvPr>
        </p:nvSpPr>
        <p:spPr/>
        <p:txBody>
          <a:bodyPr/>
          <a:lstStyle/>
          <a:p>
            <a:pPr algn="r"/>
            <a:r>
              <a:rPr lang="en-GB"/>
              <a:t>The Use of Colour in Learning Materials</a:t>
            </a:r>
            <a:endParaRPr lang="en-GB" dirty="0"/>
          </a:p>
        </p:txBody>
      </p:sp>
    </p:spTree>
    <p:extLst>
      <p:ext uri="{BB962C8B-B14F-4D97-AF65-F5344CB8AC3E}">
        <p14:creationId xmlns:p14="http://schemas.microsoft.com/office/powerpoint/2010/main" val="249812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2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2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2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20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20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9046" y="-844789"/>
            <a:ext cx="12192000" cy="7702789"/>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sz="1200" dirty="0"/>
          </a:p>
        </p:txBody>
      </p:sp>
      <p:sp>
        <p:nvSpPr>
          <p:cNvPr id="3" name="TextBox 3"/>
          <p:cNvSpPr txBox="1"/>
          <p:nvPr/>
        </p:nvSpPr>
        <p:spPr>
          <a:xfrm>
            <a:off x="549794" y="210205"/>
            <a:ext cx="11099793" cy="589072"/>
          </a:xfrm>
          <a:prstGeom prst="rect">
            <a:avLst/>
          </a:prstGeom>
        </p:spPr>
        <p:txBody>
          <a:bodyPr wrap="square" lIns="0" tIns="0" rIns="0" bIns="0" rtlCol="0" anchor="t">
            <a:spAutoFit/>
          </a:bodyPr>
          <a:lstStyle/>
          <a:p>
            <a:pPr algn="ctr">
              <a:lnSpc>
                <a:spcPts val="4251"/>
              </a:lnSpc>
              <a:spcBef>
                <a:spcPct val="0"/>
              </a:spcBef>
            </a:pPr>
            <a:r>
              <a:rPr lang="en-US" sz="5184" spc="51" dirty="0">
                <a:solidFill>
                  <a:srgbClr val="2A2B39"/>
                </a:solidFill>
                <a:latin typeface="Ballpoint"/>
                <a:ea typeface="Ballpoint"/>
                <a:cs typeface="Ballpoint"/>
                <a:sym typeface="Ballpoint"/>
              </a:rPr>
              <a:t>KEY THEMES &amp; PROJECT FINDINGS</a:t>
            </a:r>
          </a:p>
        </p:txBody>
      </p:sp>
      <p:sp>
        <p:nvSpPr>
          <p:cNvPr id="4" name="Freeform 4"/>
          <p:cNvSpPr/>
          <p:nvPr/>
        </p:nvSpPr>
        <p:spPr>
          <a:xfrm>
            <a:off x="4382132" y="864900"/>
            <a:ext cx="3427738" cy="155806"/>
          </a:xfrm>
          <a:custGeom>
            <a:avLst/>
            <a:gdLst/>
            <a:ahLst/>
            <a:cxnLst/>
            <a:rect l="l" t="t" r="r" b="b"/>
            <a:pathLst>
              <a:path w="5141607" h="233709">
                <a:moveTo>
                  <a:pt x="0" y="0"/>
                </a:moveTo>
                <a:lnTo>
                  <a:pt x="5141606" y="0"/>
                </a:lnTo>
                <a:lnTo>
                  <a:pt x="5141606" y="233709"/>
                </a:lnTo>
                <a:lnTo>
                  <a:pt x="0" y="2337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5" name="AutoShape 5"/>
          <p:cNvSpPr/>
          <p:nvPr/>
        </p:nvSpPr>
        <p:spPr>
          <a:xfrm flipV="1">
            <a:off x="4745387" y="2742536"/>
            <a:ext cx="0" cy="306537"/>
          </a:xfrm>
          <a:prstGeom prst="line">
            <a:avLst/>
          </a:prstGeom>
          <a:ln w="38100" cap="flat">
            <a:solidFill>
              <a:srgbClr val="2A2B39"/>
            </a:solidFill>
            <a:prstDash val="solid"/>
            <a:headEnd type="arrow" w="med" len="sm"/>
            <a:tailEnd type="none" w="sm" len="sm"/>
          </a:ln>
        </p:spPr>
        <p:txBody>
          <a:bodyPr/>
          <a:lstStyle/>
          <a:p>
            <a:endParaRPr lang="en-US" sz="1200"/>
          </a:p>
        </p:txBody>
      </p:sp>
      <p:grpSp>
        <p:nvGrpSpPr>
          <p:cNvPr id="6" name="Group 6"/>
          <p:cNvGrpSpPr/>
          <p:nvPr/>
        </p:nvGrpSpPr>
        <p:grpSpPr>
          <a:xfrm>
            <a:off x="546588" y="1970425"/>
            <a:ext cx="2838544" cy="2184711"/>
            <a:chOff x="0" y="0"/>
            <a:chExt cx="2565040" cy="1974206"/>
          </a:xfrm>
        </p:grpSpPr>
        <p:sp>
          <p:nvSpPr>
            <p:cNvPr id="7" name="Freeform 7"/>
            <p:cNvSpPr/>
            <p:nvPr/>
          </p:nvSpPr>
          <p:spPr>
            <a:xfrm>
              <a:off x="40008" y="45156"/>
              <a:ext cx="2525032" cy="1928345"/>
            </a:xfrm>
            <a:custGeom>
              <a:avLst/>
              <a:gdLst/>
              <a:ahLst/>
              <a:cxnLst/>
              <a:rect l="l" t="t" r="r" b="b"/>
              <a:pathLst>
                <a:path w="2525032" h="1928345">
                  <a:moveTo>
                    <a:pt x="632" y="1898571"/>
                  </a:moveTo>
                  <a:cubicBezTo>
                    <a:pt x="-1908" y="1907460"/>
                    <a:pt x="3172" y="1913810"/>
                    <a:pt x="16521" y="1915081"/>
                  </a:cubicBezTo>
                  <a:cubicBezTo>
                    <a:pt x="31882" y="1916350"/>
                    <a:pt x="45322" y="1916350"/>
                    <a:pt x="60682" y="1916350"/>
                  </a:cubicBezTo>
                  <a:cubicBezTo>
                    <a:pt x="122123" y="1917621"/>
                    <a:pt x="183563" y="1917621"/>
                    <a:pt x="246924" y="1918891"/>
                  </a:cubicBezTo>
                  <a:cubicBezTo>
                    <a:pt x="281485" y="1920160"/>
                    <a:pt x="316045" y="1921431"/>
                    <a:pt x="348685" y="1922700"/>
                  </a:cubicBezTo>
                  <a:cubicBezTo>
                    <a:pt x="406286" y="1923971"/>
                    <a:pt x="461967" y="1923971"/>
                    <a:pt x="519567" y="1925241"/>
                  </a:cubicBezTo>
                  <a:cubicBezTo>
                    <a:pt x="542608" y="1925241"/>
                    <a:pt x="563728" y="1925241"/>
                    <a:pt x="586768" y="1923971"/>
                  </a:cubicBezTo>
                  <a:cubicBezTo>
                    <a:pt x="596368" y="1923971"/>
                    <a:pt x="607889" y="1922700"/>
                    <a:pt x="617489" y="1922700"/>
                  </a:cubicBezTo>
                  <a:cubicBezTo>
                    <a:pt x="655889" y="1923971"/>
                    <a:pt x="1423898" y="1915081"/>
                    <a:pt x="1462299" y="1916350"/>
                  </a:cubicBezTo>
                  <a:cubicBezTo>
                    <a:pt x="1516060" y="1917621"/>
                    <a:pt x="1663901" y="1917621"/>
                    <a:pt x="1717662" y="1917621"/>
                  </a:cubicBezTo>
                  <a:cubicBezTo>
                    <a:pt x="1738782" y="1917621"/>
                    <a:pt x="1757982" y="1916350"/>
                    <a:pt x="1779103" y="1916350"/>
                  </a:cubicBezTo>
                  <a:lnTo>
                    <a:pt x="1882784" y="1920160"/>
                  </a:lnTo>
                  <a:cubicBezTo>
                    <a:pt x="1957665" y="1922700"/>
                    <a:pt x="2030626" y="1920160"/>
                    <a:pt x="2105507" y="1923971"/>
                  </a:cubicBezTo>
                  <a:cubicBezTo>
                    <a:pt x="2230308" y="1929050"/>
                    <a:pt x="2357030" y="1922700"/>
                    <a:pt x="2461532" y="1927781"/>
                  </a:cubicBezTo>
                  <a:cubicBezTo>
                    <a:pt x="2481852" y="1929050"/>
                    <a:pt x="2502172" y="1927781"/>
                    <a:pt x="2525032" y="1927781"/>
                  </a:cubicBezTo>
                  <a:lnTo>
                    <a:pt x="2525032" y="1868091"/>
                  </a:lnTo>
                  <a:cubicBezTo>
                    <a:pt x="2523762" y="1798040"/>
                    <a:pt x="2522492" y="1728200"/>
                    <a:pt x="2522492" y="1653994"/>
                  </a:cubicBezTo>
                  <a:cubicBezTo>
                    <a:pt x="2522492" y="1568149"/>
                    <a:pt x="2526302" y="1480849"/>
                    <a:pt x="2519952" y="1395004"/>
                  </a:cubicBezTo>
                  <a:cubicBezTo>
                    <a:pt x="2512332" y="1338259"/>
                    <a:pt x="2500902" y="219361"/>
                    <a:pt x="2500902" y="162616"/>
                  </a:cubicBezTo>
                  <a:cubicBezTo>
                    <a:pt x="2498362" y="123331"/>
                    <a:pt x="2497092" y="82591"/>
                    <a:pt x="2494552" y="43305"/>
                  </a:cubicBezTo>
                  <a:cubicBezTo>
                    <a:pt x="2494552" y="31665"/>
                    <a:pt x="2493282" y="20025"/>
                    <a:pt x="2492012" y="5644"/>
                  </a:cubicBezTo>
                  <a:cubicBezTo>
                    <a:pt x="2481852" y="3104"/>
                    <a:pt x="2472962" y="1834"/>
                    <a:pt x="2462802" y="564"/>
                  </a:cubicBezTo>
                  <a:cubicBezTo>
                    <a:pt x="2455182" y="-706"/>
                    <a:pt x="2447562" y="564"/>
                    <a:pt x="2441212" y="564"/>
                  </a:cubicBezTo>
                  <a:lnTo>
                    <a:pt x="6921" y="5644"/>
                  </a:lnTo>
                  <a:lnTo>
                    <a:pt x="632" y="1898571"/>
                  </a:lnTo>
                  <a:close/>
                </a:path>
              </a:pathLst>
            </a:custGeom>
            <a:solidFill>
              <a:srgbClr val="FED9F0"/>
            </a:solidFill>
          </p:spPr>
          <p:txBody>
            <a:bodyPr/>
            <a:lstStyle/>
            <a:p>
              <a:endParaRPr lang="en-US" sz="1200"/>
            </a:p>
          </p:txBody>
        </p:sp>
        <p:sp>
          <p:nvSpPr>
            <p:cNvPr id="8" name="Freeform 8"/>
            <p:cNvSpPr/>
            <p:nvPr/>
          </p:nvSpPr>
          <p:spPr>
            <a:xfrm>
              <a:off x="11430" y="16510"/>
              <a:ext cx="2504080" cy="1919597"/>
            </a:xfrm>
            <a:custGeom>
              <a:avLst/>
              <a:gdLst/>
              <a:ahLst/>
              <a:cxnLst/>
              <a:rect l="l" t="t" r="r" b="b"/>
              <a:pathLst>
                <a:path w="2504080" h="1919597">
                  <a:moveTo>
                    <a:pt x="2504080" y="1919597"/>
                  </a:moveTo>
                  <a:lnTo>
                    <a:pt x="0" y="1911977"/>
                  </a:lnTo>
                  <a:lnTo>
                    <a:pt x="0" y="680143"/>
                  </a:lnTo>
                  <a:lnTo>
                    <a:pt x="7620" y="20320"/>
                  </a:lnTo>
                  <a:lnTo>
                    <a:pt x="1250874" y="0"/>
                  </a:lnTo>
                  <a:lnTo>
                    <a:pt x="2482490" y="8890"/>
                  </a:lnTo>
                  <a:close/>
                </a:path>
              </a:pathLst>
            </a:custGeom>
            <a:solidFill>
              <a:srgbClr val="FED9F0"/>
            </a:solidFill>
          </p:spPr>
          <p:txBody>
            <a:bodyPr/>
            <a:lstStyle/>
            <a:p>
              <a:endParaRPr lang="en-US" sz="1200"/>
            </a:p>
          </p:txBody>
        </p:sp>
        <p:sp>
          <p:nvSpPr>
            <p:cNvPr id="9" name="Freeform 9"/>
            <p:cNvSpPr/>
            <p:nvPr/>
          </p:nvSpPr>
          <p:spPr>
            <a:xfrm>
              <a:off x="-215" y="0"/>
              <a:ext cx="2528425" cy="1945561"/>
            </a:xfrm>
            <a:custGeom>
              <a:avLst/>
              <a:gdLst/>
              <a:ahLst/>
              <a:cxnLst/>
              <a:rect l="l" t="t" r="r" b="b"/>
              <a:pathLst>
                <a:path w="2528425" h="1945561">
                  <a:moveTo>
                    <a:pt x="2495405" y="21590"/>
                  </a:moveTo>
                  <a:cubicBezTo>
                    <a:pt x="2496675" y="34290"/>
                    <a:pt x="2496675" y="44450"/>
                    <a:pt x="2497945" y="54996"/>
                  </a:cubicBezTo>
                  <a:cubicBezTo>
                    <a:pt x="2500485" y="94281"/>
                    <a:pt x="2501755" y="135022"/>
                    <a:pt x="2504295" y="174307"/>
                  </a:cubicBezTo>
                  <a:cubicBezTo>
                    <a:pt x="2504295" y="231052"/>
                    <a:pt x="2516995" y="1349950"/>
                    <a:pt x="2523345" y="1406695"/>
                  </a:cubicBezTo>
                  <a:cubicBezTo>
                    <a:pt x="2529695" y="1492540"/>
                    <a:pt x="2525885" y="1579840"/>
                    <a:pt x="2525885" y="1665685"/>
                  </a:cubicBezTo>
                  <a:cubicBezTo>
                    <a:pt x="2525885" y="1741345"/>
                    <a:pt x="2527155" y="1811186"/>
                    <a:pt x="2528425" y="1885306"/>
                  </a:cubicBezTo>
                  <a:lnTo>
                    <a:pt x="2528425" y="1944997"/>
                  </a:lnTo>
                  <a:cubicBezTo>
                    <a:pt x="2505565" y="1944997"/>
                    <a:pt x="2485245" y="1946266"/>
                    <a:pt x="2464925" y="1944997"/>
                  </a:cubicBezTo>
                  <a:cubicBezTo>
                    <a:pt x="2341572" y="1939916"/>
                    <a:pt x="2214851" y="1946266"/>
                    <a:pt x="2090049" y="1941187"/>
                  </a:cubicBezTo>
                  <a:cubicBezTo>
                    <a:pt x="2015168" y="1937377"/>
                    <a:pt x="1942207" y="1939916"/>
                    <a:pt x="1867326" y="1937377"/>
                  </a:cubicBezTo>
                  <a:lnTo>
                    <a:pt x="1763645" y="1933566"/>
                  </a:lnTo>
                  <a:cubicBezTo>
                    <a:pt x="1742525" y="1933566"/>
                    <a:pt x="1723325" y="1934837"/>
                    <a:pt x="1702204" y="1934837"/>
                  </a:cubicBezTo>
                  <a:cubicBezTo>
                    <a:pt x="1648444" y="1933566"/>
                    <a:pt x="1500602" y="1934837"/>
                    <a:pt x="1446841" y="1933566"/>
                  </a:cubicBezTo>
                  <a:cubicBezTo>
                    <a:pt x="1408441" y="1932297"/>
                    <a:pt x="640431" y="1941187"/>
                    <a:pt x="602031" y="1939916"/>
                  </a:cubicBezTo>
                  <a:cubicBezTo>
                    <a:pt x="592431" y="1939916"/>
                    <a:pt x="580911" y="1941187"/>
                    <a:pt x="571311" y="1941187"/>
                  </a:cubicBezTo>
                  <a:cubicBezTo>
                    <a:pt x="548270" y="1941187"/>
                    <a:pt x="527150" y="1942456"/>
                    <a:pt x="504110" y="1942456"/>
                  </a:cubicBezTo>
                  <a:cubicBezTo>
                    <a:pt x="446509" y="1942456"/>
                    <a:pt x="390828" y="1941187"/>
                    <a:pt x="333228" y="1939916"/>
                  </a:cubicBezTo>
                  <a:cubicBezTo>
                    <a:pt x="298667" y="1938647"/>
                    <a:pt x="264107" y="1937377"/>
                    <a:pt x="231467" y="1936106"/>
                  </a:cubicBezTo>
                  <a:cubicBezTo>
                    <a:pt x="170026" y="1934837"/>
                    <a:pt x="108585" y="1933566"/>
                    <a:pt x="45224" y="1933566"/>
                  </a:cubicBezTo>
                  <a:cubicBezTo>
                    <a:pt x="34505" y="1933566"/>
                    <a:pt x="25615" y="1933566"/>
                    <a:pt x="15455" y="1932297"/>
                  </a:cubicBezTo>
                  <a:cubicBezTo>
                    <a:pt x="6565" y="1931027"/>
                    <a:pt x="1485" y="1924677"/>
                    <a:pt x="4025" y="1915787"/>
                  </a:cubicBezTo>
                  <a:cubicBezTo>
                    <a:pt x="12915" y="1883936"/>
                    <a:pt x="9105" y="1847561"/>
                    <a:pt x="7835" y="1809731"/>
                  </a:cubicBezTo>
                  <a:cubicBezTo>
                    <a:pt x="6565" y="1732616"/>
                    <a:pt x="2755" y="1656955"/>
                    <a:pt x="4025" y="1579840"/>
                  </a:cubicBezTo>
                  <a:cubicBezTo>
                    <a:pt x="1485" y="1483810"/>
                    <a:pt x="-3595" y="295072"/>
                    <a:pt x="4025" y="197587"/>
                  </a:cubicBezTo>
                  <a:cubicBezTo>
                    <a:pt x="5295" y="178672"/>
                    <a:pt x="4025" y="158302"/>
                    <a:pt x="5295" y="139386"/>
                  </a:cubicBezTo>
                  <a:cubicBezTo>
                    <a:pt x="6565" y="108831"/>
                    <a:pt x="9105" y="75366"/>
                    <a:pt x="10375" y="44450"/>
                  </a:cubicBezTo>
                  <a:cubicBezTo>
                    <a:pt x="10375" y="41910"/>
                    <a:pt x="11645" y="39370"/>
                    <a:pt x="12915" y="38100"/>
                  </a:cubicBezTo>
                  <a:cubicBezTo>
                    <a:pt x="34505" y="35560"/>
                    <a:pt x="60584" y="30480"/>
                    <a:pt x="91305" y="29210"/>
                  </a:cubicBezTo>
                  <a:cubicBezTo>
                    <a:pt x="143145" y="25400"/>
                    <a:pt x="194986" y="22860"/>
                    <a:pt x="248747" y="20320"/>
                  </a:cubicBezTo>
                  <a:cubicBezTo>
                    <a:pt x="285227" y="17780"/>
                    <a:pt x="321708" y="16510"/>
                    <a:pt x="356268" y="13970"/>
                  </a:cubicBezTo>
                  <a:cubicBezTo>
                    <a:pt x="390828" y="11430"/>
                    <a:pt x="427309" y="8890"/>
                    <a:pt x="461869" y="8890"/>
                  </a:cubicBezTo>
                  <a:cubicBezTo>
                    <a:pt x="500270" y="7620"/>
                    <a:pt x="538670" y="10160"/>
                    <a:pt x="577071" y="8890"/>
                  </a:cubicBezTo>
                  <a:cubicBezTo>
                    <a:pt x="625071" y="8890"/>
                    <a:pt x="1494842" y="6350"/>
                    <a:pt x="1542842" y="5080"/>
                  </a:cubicBezTo>
                  <a:cubicBezTo>
                    <a:pt x="1588923" y="3810"/>
                    <a:pt x="1635004" y="2540"/>
                    <a:pt x="1683004" y="2540"/>
                  </a:cubicBezTo>
                  <a:cubicBezTo>
                    <a:pt x="1761725" y="1270"/>
                    <a:pt x="1838526" y="0"/>
                    <a:pt x="1917247" y="0"/>
                  </a:cubicBezTo>
                  <a:cubicBezTo>
                    <a:pt x="1949887" y="0"/>
                    <a:pt x="1984448" y="2540"/>
                    <a:pt x="2017088" y="2540"/>
                  </a:cubicBezTo>
                  <a:cubicBezTo>
                    <a:pt x="2107329" y="3810"/>
                    <a:pt x="2199490" y="5080"/>
                    <a:pt x="2289731" y="7620"/>
                  </a:cubicBezTo>
                  <a:cubicBezTo>
                    <a:pt x="2337732" y="8890"/>
                    <a:pt x="2385733" y="12700"/>
                    <a:pt x="2433733" y="16510"/>
                  </a:cubicBezTo>
                  <a:lnTo>
                    <a:pt x="2464925" y="16510"/>
                  </a:lnTo>
                  <a:cubicBezTo>
                    <a:pt x="2476355" y="17780"/>
                    <a:pt x="2485245" y="20320"/>
                    <a:pt x="2495405" y="21590"/>
                  </a:cubicBezTo>
                  <a:close/>
                  <a:moveTo>
                    <a:pt x="2505565" y="1928487"/>
                  </a:moveTo>
                  <a:cubicBezTo>
                    <a:pt x="2506835" y="1911977"/>
                    <a:pt x="2508105" y="1899277"/>
                    <a:pt x="2508105" y="1886577"/>
                  </a:cubicBezTo>
                  <a:cubicBezTo>
                    <a:pt x="2506835" y="1803911"/>
                    <a:pt x="2505565" y="1726796"/>
                    <a:pt x="2505565" y="1643860"/>
                  </a:cubicBezTo>
                  <a:cubicBezTo>
                    <a:pt x="2505565" y="1606030"/>
                    <a:pt x="2508105" y="1568200"/>
                    <a:pt x="2506835" y="1530370"/>
                  </a:cubicBezTo>
                  <a:cubicBezTo>
                    <a:pt x="2506835" y="1495450"/>
                    <a:pt x="2505565" y="1459075"/>
                    <a:pt x="2504295" y="1424155"/>
                  </a:cubicBezTo>
                  <a:cubicBezTo>
                    <a:pt x="2499215" y="1370320"/>
                    <a:pt x="2487785" y="255787"/>
                    <a:pt x="2487785" y="201952"/>
                  </a:cubicBezTo>
                  <a:cubicBezTo>
                    <a:pt x="2485245" y="156847"/>
                    <a:pt x="2482705" y="110286"/>
                    <a:pt x="2480165" y="65181"/>
                  </a:cubicBezTo>
                  <a:cubicBezTo>
                    <a:pt x="2478895" y="44450"/>
                    <a:pt x="2477625" y="43180"/>
                    <a:pt x="2460613" y="41910"/>
                  </a:cubicBezTo>
                  <a:cubicBezTo>
                    <a:pt x="2454853" y="41910"/>
                    <a:pt x="2451013" y="41910"/>
                    <a:pt x="2445253" y="40640"/>
                  </a:cubicBezTo>
                  <a:cubicBezTo>
                    <a:pt x="2397253" y="36830"/>
                    <a:pt x="2347332" y="31750"/>
                    <a:pt x="2299331" y="30480"/>
                  </a:cubicBezTo>
                  <a:cubicBezTo>
                    <a:pt x="2182210" y="26670"/>
                    <a:pt x="2063169" y="25400"/>
                    <a:pt x="1946047" y="22860"/>
                  </a:cubicBezTo>
                  <a:lnTo>
                    <a:pt x="1807806" y="22860"/>
                  </a:lnTo>
                  <a:cubicBezTo>
                    <a:pt x="1746365" y="22860"/>
                    <a:pt x="1684924" y="22860"/>
                    <a:pt x="1625403" y="24130"/>
                  </a:cubicBezTo>
                  <a:cubicBezTo>
                    <a:pt x="1573563" y="25400"/>
                    <a:pt x="699952" y="29210"/>
                    <a:pt x="648112" y="29210"/>
                  </a:cubicBezTo>
                  <a:cubicBezTo>
                    <a:pt x="563631" y="29210"/>
                    <a:pt x="479150" y="26670"/>
                    <a:pt x="394668" y="33020"/>
                  </a:cubicBezTo>
                  <a:cubicBezTo>
                    <a:pt x="350508" y="36830"/>
                    <a:pt x="308267" y="36830"/>
                    <a:pt x="266027" y="38100"/>
                  </a:cubicBezTo>
                  <a:cubicBezTo>
                    <a:pt x="193066" y="41910"/>
                    <a:pt x="120105" y="45720"/>
                    <a:pt x="47144" y="50800"/>
                  </a:cubicBezTo>
                  <a:cubicBezTo>
                    <a:pt x="33235" y="50800"/>
                    <a:pt x="30695" y="53541"/>
                    <a:pt x="29425" y="71001"/>
                  </a:cubicBezTo>
                  <a:cubicBezTo>
                    <a:pt x="28155" y="97191"/>
                    <a:pt x="28155" y="123382"/>
                    <a:pt x="26885" y="149572"/>
                  </a:cubicBezTo>
                  <a:cubicBezTo>
                    <a:pt x="25615" y="193222"/>
                    <a:pt x="23075" y="235417"/>
                    <a:pt x="21805" y="279067"/>
                  </a:cubicBezTo>
                  <a:cubicBezTo>
                    <a:pt x="16725" y="325627"/>
                    <a:pt x="23075" y="1463440"/>
                    <a:pt x="25615" y="1510000"/>
                  </a:cubicBezTo>
                  <a:cubicBezTo>
                    <a:pt x="25615" y="1559470"/>
                    <a:pt x="25615" y="1610395"/>
                    <a:pt x="26885" y="1659865"/>
                  </a:cubicBezTo>
                  <a:cubicBezTo>
                    <a:pt x="26885" y="1696240"/>
                    <a:pt x="29425" y="1732616"/>
                    <a:pt x="29425" y="1768991"/>
                  </a:cubicBezTo>
                  <a:cubicBezTo>
                    <a:pt x="29425" y="1808276"/>
                    <a:pt x="29425" y="1847561"/>
                    <a:pt x="28155" y="1886577"/>
                  </a:cubicBezTo>
                  <a:lnTo>
                    <a:pt x="28155" y="1896737"/>
                  </a:lnTo>
                  <a:cubicBezTo>
                    <a:pt x="28155" y="1906897"/>
                    <a:pt x="31965" y="1910707"/>
                    <a:pt x="40855" y="1910707"/>
                  </a:cubicBezTo>
                  <a:cubicBezTo>
                    <a:pt x="64425" y="1910707"/>
                    <a:pt x="91305" y="1911977"/>
                    <a:pt x="116265" y="1911977"/>
                  </a:cubicBezTo>
                  <a:cubicBezTo>
                    <a:pt x="152746" y="1911977"/>
                    <a:pt x="191146" y="1909437"/>
                    <a:pt x="227627" y="1911977"/>
                  </a:cubicBezTo>
                  <a:cubicBezTo>
                    <a:pt x="287147" y="1915787"/>
                    <a:pt x="346668" y="1918327"/>
                    <a:pt x="406189" y="1917057"/>
                  </a:cubicBezTo>
                  <a:cubicBezTo>
                    <a:pt x="444589" y="1915787"/>
                    <a:pt x="481070" y="1918327"/>
                    <a:pt x="519470" y="1918327"/>
                  </a:cubicBezTo>
                  <a:cubicBezTo>
                    <a:pt x="575151" y="1918327"/>
                    <a:pt x="630831" y="1917057"/>
                    <a:pt x="686512" y="1918327"/>
                  </a:cubicBezTo>
                  <a:cubicBezTo>
                    <a:pt x="769073" y="1919597"/>
                    <a:pt x="1675324" y="1909437"/>
                    <a:pt x="1759805" y="1911977"/>
                  </a:cubicBezTo>
                  <a:cubicBezTo>
                    <a:pt x="1796286" y="1913247"/>
                    <a:pt x="1832766" y="1914517"/>
                    <a:pt x="1867326" y="1914517"/>
                  </a:cubicBezTo>
                  <a:cubicBezTo>
                    <a:pt x="1930687" y="1917057"/>
                    <a:pt x="1992128" y="1913247"/>
                    <a:pt x="2055489" y="1917057"/>
                  </a:cubicBezTo>
                  <a:cubicBezTo>
                    <a:pt x="2107329" y="1919597"/>
                    <a:pt x="2159170" y="1919597"/>
                    <a:pt x="2211010" y="1922137"/>
                  </a:cubicBezTo>
                  <a:cubicBezTo>
                    <a:pt x="2287811" y="1925947"/>
                    <a:pt x="2364612" y="1928487"/>
                    <a:pt x="2441413" y="1929757"/>
                  </a:cubicBezTo>
                  <a:cubicBezTo>
                    <a:pt x="2467465" y="1929757"/>
                    <a:pt x="2485245" y="1928487"/>
                    <a:pt x="2505565" y="1928487"/>
                  </a:cubicBezTo>
                  <a:close/>
                </a:path>
              </a:pathLst>
            </a:custGeom>
            <a:solidFill>
              <a:srgbClr val="282938"/>
            </a:solidFill>
          </p:spPr>
          <p:txBody>
            <a:bodyPr/>
            <a:lstStyle/>
            <a:p>
              <a:endParaRPr lang="en-US" sz="1200"/>
            </a:p>
          </p:txBody>
        </p:sp>
      </p:grpSp>
      <p:grpSp>
        <p:nvGrpSpPr>
          <p:cNvPr id="10" name="Group 10"/>
          <p:cNvGrpSpPr/>
          <p:nvPr/>
        </p:nvGrpSpPr>
        <p:grpSpPr>
          <a:xfrm>
            <a:off x="3439555" y="1969645"/>
            <a:ext cx="2664716" cy="2184711"/>
            <a:chOff x="0" y="0"/>
            <a:chExt cx="3867841" cy="3171113"/>
          </a:xfrm>
        </p:grpSpPr>
        <p:sp>
          <p:nvSpPr>
            <p:cNvPr id="11" name="Freeform 11"/>
            <p:cNvSpPr/>
            <p:nvPr/>
          </p:nvSpPr>
          <p:spPr>
            <a:xfrm>
              <a:off x="40037" y="45156"/>
              <a:ext cx="3827804" cy="3125252"/>
            </a:xfrm>
            <a:custGeom>
              <a:avLst/>
              <a:gdLst/>
              <a:ahLst/>
              <a:cxnLst/>
              <a:rect l="l" t="t" r="r" b="b"/>
              <a:pathLst>
                <a:path w="3827804" h="3125252">
                  <a:moveTo>
                    <a:pt x="603" y="3095477"/>
                  </a:moveTo>
                  <a:cubicBezTo>
                    <a:pt x="-1937" y="3104367"/>
                    <a:pt x="3143" y="3110717"/>
                    <a:pt x="23588" y="3111987"/>
                  </a:cubicBezTo>
                  <a:cubicBezTo>
                    <a:pt x="47222" y="3113257"/>
                    <a:pt x="67902" y="3113257"/>
                    <a:pt x="91537" y="3113257"/>
                  </a:cubicBezTo>
                  <a:cubicBezTo>
                    <a:pt x="186074" y="3114527"/>
                    <a:pt x="280612" y="3114527"/>
                    <a:pt x="378103" y="3115797"/>
                  </a:cubicBezTo>
                  <a:cubicBezTo>
                    <a:pt x="431281" y="3117067"/>
                    <a:pt x="484458" y="3118337"/>
                    <a:pt x="534681" y="3119607"/>
                  </a:cubicBezTo>
                  <a:cubicBezTo>
                    <a:pt x="623310" y="3120877"/>
                    <a:pt x="708984" y="3120877"/>
                    <a:pt x="797613" y="3122147"/>
                  </a:cubicBezTo>
                  <a:cubicBezTo>
                    <a:pt x="833065" y="3122147"/>
                    <a:pt x="865562" y="3122147"/>
                    <a:pt x="901014" y="3120877"/>
                  </a:cubicBezTo>
                  <a:cubicBezTo>
                    <a:pt x="915785" y="3120877"/>
                    <a:pt x="933511" y="3119607"/>
                    <a:pt x="948282" y="3119607"/>
                  </a:cubicBezTo>
                  <a:cubicBezTo>
                    <a:pt x="1007368" y="3120877"/>
                    <a:pt x="2189086" y="3111987"/>
                    <a:pt x="2248172" y="3113257"/>
                  </a:cubicBezTo>
                  <a:cubicBezTo>
                    <a:pt x="2330892" y="3114527"/>
                    <a:pt x="2558373" y="3114527"/>
                    <a:pt x="2641093" y="3114527"/>
                  </a:cubicBezTo>
                  <a:cubicBezTo>
                    <a:pt x="2673590" y="3114527"/>
                    <a:pt x="2703133" y="3113257"/>
                    <a:pt x="2735630" y="3113257"/>
                  </a:cubicBezTo>
                  <a:lnTo>
                    <a:pt x="2895162" y="3117067"/>
                  </a:lnTo>
                  <a:cubicBezTo>
                    <a:pt x="3010380" y="3119607"/>
                    <a:pt x="3122643" y="3117067"/>
                    <a:pt x="3237861" y="3120877"/>
                  </a:cubicBezTo>
                  <a:cubicBezTo>
                    <a:pt x="3429890" y="3125957"/>
                    <a:pt x="3624873" y="3119607"/>
                    <a:pt x="3764304" y="3124687"/>
                  </a:cubicBezTo>
                  <a:cubicBezTo>
                    <a:pt x="3784624" y="3125957"/>
                    <a:pt x="3804944" y="3124687"/>
                    <a:pt x="3827804" y="3124687"/>
                  </a:cubicBezTo>
                  <a:lnTo>
                    <a:pt x="3827804" y="3064997"/>
                  </a:lnTo>
                  <a:cubicBezTo>
                    <a:pt x="3826534" y="2967824"/>
                    <a:pt x="3825264" y="2852374"/>
                    <a:pt x="3825264" y="2729708"/>
                  </a:cubicBezTo>
                  <a:cubicBezTo>
                    <a:pt x="3825264" y="2587801"/>
                    <a:pt x="3829074" y="2443489"/>
                    <a:pt x="3822724" y="2301582"/>
                  </a:cubicBezTo>
                  <a:cubicBezTo>
                    <a:pt x="3815104" y="2207778"/>
                    <a:pt x="3803674" y="358174"/>
                    <a:pt x="3803674" y="264371"/>
                  </a:cubicBezTo>
                  <a:cubicBezTo>
                    <a:pt x="3801134" y="199431"/>
                    <a:pt x="3799864" y="132085"/>
                    <a:pt x="3797324" y="67144"/>
                  </a:cubicBezTo>
                  <a:cubicBezTo>
                    <a:pt x="3797324" y="47903"/>
                    <a:pt x="3796054" y="28661"/>
                    <a:pt x="3794784" y="5644"/>
                  </a:cubicBezTo>
                  <a:cubicBezTo>
                    <a:pt x="3784624" y="3104"/>
                    <a:pt x="3775734" y="1834"/>
                    <a:pt x="3765574" y="564"/>
                  </a:cubicBezTo>
                  <a:cubicBezTo>
                    <a:pt x="3757954" y="-706"/>
                    <a:pt x="3750334" y="564"/>
                    <a:pt x="3743984" y="564"/>
                  </a:cubicBezTo>
                  <a:lnTo>
                    <a:pt x="8817" y="5644"/>
                  </a:lnTo>
                  <a:lnTo>
                    <a:pt x="603" y="3095477"/>
                  </a:lnTo>
                  <a:close/>
                </a:path>
              </a:pathLst>
            </a:custGeom>
            <a:solidFill>
              <a:srgbClr val="FFE492"/>
            </a:solidFill>
          </p:spPr>
          <p:txBody>
            <a:bodyPr/>
            <a:lstStyle/>
            <a:p>
              <a:endParaRPr lang="en-US" sz="1200"/>
            </a:p>
          </p:txBody>
        </p:sp>
        <p:sp>
          <p:nvSpPr>
            <p:cNvPr id="12" name="Freeform 12"/>
            <p:cNvSpPr/>
            <p:nvPr/>
          </p:nvSpPr>
          <p:spPr>
            <a:xfrm>
              <a:off x="11430" y="16510"/>
              <a:ext cx="3806881" cy="3116503"/>
            </a:xfrm>
            <a:custGeom>
              <a:avLst/>
              <a:gdLst/>
              <a:ahLst/>
              <a:cxnLst/>
              <a:rect l="l" t="t" r="r" b="b"/>
              <a:pathLst>
                <a:path w="3806881" h="3116503">
                  <a:moveTo>
                    <a:pt x="3806881" y="3116503"/>
                  </a:moveTo>
                  <a:lnTo>
                    <a:pt x="0" y="3108883"/>
                  </a:lnTo>
                  <a:lnTo>
                    <a:pt x="0" y="1101167"/>
                  </a:lnTo>
                  <a:lnTo>
                    <a:pt x="7620" y="20320"/>
                  </a:lnTo>
                  <a:lnTo>
                    <a:pt x="1907492" y="0"/>
                  </a:lnTo>
                  <a:lnTo>
                    <a:pt x="3785291" y="8890"/>
                  </a:lnTo>
                  <a:close/>
                </a:path>
              </a:pathLst>
            </a:custGeom>
            <a:solidFill>
              <a:srgbClr val="FFE492"/>
            </a:solidFill>
          </p:spPr>
          <p:txBody>
            <a:bodyPr/>
            <a:lstStyle/>
            <a:p>
              <a:endParaRPr lang="en-US" sz="1200"/>
            </a:p>
          </p:txBody>
        </p:sp>
        <p:sp>
          <p:nvSpPr>
            <p:cNvPr id="13" name="Freeform 13"/>
            <p:cNvSpPr/>
            <p:nvPr/>
          </p:nvSpPr>
          <p:spPr>
            <a:xfrm>
              <a:off x="-215" y="0"/>
              <a:ext cx="3831226" cy="3142467"/>
            </a:xfrm>
            <a:custGeom>
              <a:avLst/>
              <a:gdLst/>
              <a:ahLst/>
              <a:cxnLst/>
              <a:rect l="l" t="t" r="r" b="b"/>
              <a:pathLst>
                <a:path w="3831226" h="3142467">
                  <a:moveTo>
                    <a:pt x="3798206" y="21590"/>
                  </a:moveTo>
                  <a:cubicBezTo>
                    <a:pt x="3799476" y="34290"/>
                    <a:pt x="3799476" y="44450"/>
                    <a:pt x="3800746" y="56981"/>
                  </a:cubicBezTo>
                  <a:cubicBezTo>
                    <a:pt x="3803286" y="121921"/>
                    <a:pt x="3804556" y="189267"/>
                    <a:pt x="3807096" y="254207"/>
                  </a:cubicBezTo>
                  <a:cubicBezTo>
                    <a:pt x="3807096" y="348011"/>
                    <a:pt x="3819796" y="2197615"/>
                    <a:pt x="3826146" y="2291418"/>
                  </a:cubicBezTo>
                  <a:cubicBezTo>
                    <a:pt x="3832496" y="2433325"/>
                    <a:pt x="3828686" y="2577637"/>
                    <a:pt x="3828686" y="2719544"/>
                  </a:cubicBezTo>
                  <a:cubicBezTo>
                    <a:pt x="3828686" y="2844615"/>
                    <a:pt x="3829956" y="2960065"/>
                    <a:pt x="3831226" y="3082213"/>
                  </a:cubicBezTo>
                  <a:lnTo>
                    <a:pt x="3831226" y="3141903"/>
                  </a:lnTo>
                  <a:cubicBezTo>
                    <a:pt x="3808366" y="3141903"/>
                    <a:pt x="3788046" y="3143173"/>
                    <a:pt x="3767726" y="3141903"/>
                  </a:cubicBezTo>
                  <a:cubicBezTo>
                    <a:pt x="3579450" y="3136823"/>
                    <a:pt x="3384467" y="3143173"/>
                    <a:pt x="3192438" y="3138093"/>
                  </a:cubicBezTo>
                  <a:cubicBezTo>
                    <a:pt x="3077220" y="3134283"/>
                    <a:pt x="2964957" y="3136823"/>
                    <a:pt x="2849740" y="3134283"/>
                  </a:cubicBezTo>
                  <a:lnTo>
                    <a:pt x="2690208" y="3130473"/>
                  </a:lnTo>
                  <a:cubicBezTo>
                    <a:pt x="2657711" y="3130473"/>
                    <a:pt x="2628168" y="3131743"/>
                    <a:pt x="2595670" y="3131743"/>
                  </a:cubicBezTo>
                  <a:cubicBezTo>
                    <a:pt x="2512950" y="3130473"/>
                    <a:pt x="2285469" y="3131743"/>
                    <a:pt x="2202749" y="3130473"/>
                  </a:cubicBezTo>
                  <a:cubicBezTo>
                    <a:pt x="2143663" y="3129203"/>
                    <a:pt x="961946" y="3138093"/>
                    <a:pt x="902860" y="3136823"/>
                  </a:cubicBezTo>
                  <a:cubicBezTo>
                    <a:pt x="888088" y="3136823"/>
                    <a:pt x="870362" y="3138093"/>
                    <a:pt x="855591" y="3138093"/>
                  </a:cubicBezTo>
                  <a:cubicBezTo>
                    <a:pt x="820139" y="3138093"/>
                    <a:pt x="787642" y="3139363"/>
                    <a:pt x="752191" y="3139363"/>
                  </a:cubicBezTo>
                  <a:cubicBezTo>
                    <a:pt x="663562" y="3139363"/>
                    <a:pt x="577887" y="3138093"/>
                    <a:pt x="489258" y="3136823"/>
                  </a:cubicBezTo>
                  <a:cubicBezTo>
                    <a:pt x="436081" y="3135553"/>
                    <a:pt x="382904" y="3134283"/>
                    <a:pt x="332681" y="3133013"/>
                  </a:cubicBezTo>
                  <a:cubicBezTo>
                    <a:pt x="238143" y="3131743"/>
                    <a:pt x="143606" y="3130473"/>
                    <a:pt x="46114" y="3130473"/>
                  </a:cubicBezTo>
                  <a:cubicBezTo>
                    <a:pt x="34505" y="3130473"/>
                    <a:pt x="25615" y="3130473"/>
                    <a:pt x="15455" y="3129203"/>
                  </a:cubicBezTo>
                  <a:cubicBezTo>
                    <a:pt x="6565" y="3127933"/>
                    <a:pt x="1485" y="3121583"/>
                    <a:pt x="4025" y="3112693"/>
                  </a:cubicBezTo>
                  <a:cubicBezTo>
                    <a:pt x="12915" y="3080326"/>
                    <a:pt x="9105" y="3020195"/>
                    <a:pt x="7835" y="2957660"/>
                  </a:cubicBezTo>
                  <a:cubicBezTo>
                    <a:pt x="6565" y="2830184"/>
                    <a:pt x="2755" y="2705113"/>
                    <a:pt x="4025" y="2577637"/>
                  </a:cubicBezTo>
                  <a:cubicBezTo>
                    <a:pt x="1485" y="2418894"/>
                    <a:pt x="-3595" y="453839"/>
                    <a:pt x="4025" y="292691"/>
                  </a:cubicBezTo>
                  <a:cubicBezTo>
                    <a:pt x="5295" y="261423"/>
                    <a:pt x="4025" y="227750"/>
                    <a:pt x="5295" y="196482"/>
                  </a:cubicBezTo>
                  <a:cubicBezTo>
                    <a:pt x="6565" y="145973"/>
                    <a:pt x="9105" y="90653"/>
                    <a:pt x="10375" y="44450"/>
                  </a:cubicBezTo>
                  <a:cubicBezTo>
                    <a:pt x="10375" y="41910"/>
                    <a:pt x="11645" y="39370"/>
                    <a:pt x="12915" y="38100"/>
                  </a:cubicBezTo>
                  <a:cubicBezTo>
                    <a:pt x="34505" y="35560"/>
                    <a:pt x="69749" y="30480"/>
                    <a:pt x="117017" y="29210"/>
                  </a:cubicBezTo>
                  <a:cubicBezTo>
                    <a:pt x="196783" y="25400"/>
                    <a:pt x="276549" y="22860"/>
                    <a:pt x="359269" y="20320"/>
                  </a:cubicBezTo>
                  <a:cubicBezTo>
                    <a:pt x="415401" y="17780"/>
                    <a:pt x="471533" y="16510"/>
                    <a:pt x="524710" y="13970"/>
                  </a:cubicBezTo>
                  <a:cubicBezTo>
                    <a:pt x="577887" y="11430"/>
                    <a:pt x="634019" y="8890"/>
                    <a:pt x="687196" y="8890"/>
                  </a:cubicBezTo>
                  <a:cubicBezTo>
                    <a:pt x="746282" y="7620"/>
                    <a:pt x="805368" y="10160"/>
                    <a:pt x="864454" y="8890"/>
                  </a:cubicBezTo>
                  <a:cubicBezTo>
                    <a:pt x="938311" y="8890"/>
                    <a:pt x="2276607" y="6350"/>
                    <a:pt x="2350464" y="5080"/>
                  </a:cubicBezTo>
                  <a:cubicBezTo>
                    <a:pt x="2421367" y="3810"/>
                    <a:pt x="2492270" y="2540"/>
                    <a:pt x="2566128" y="2540"/>
                  </a:cubicBezTo>
                  <a:cubicBezTo>
                    <a:pt x="2687254" y="1270"/>
                    <a:pt x="2805425" y="0"/>
                    <a:pt x="2926551" y="0"/>
                  </a:cubicBezTo>
                  <a:cubicBezTo>
                    <a:pt x="2976775" y="0"/>
                    <a:pt x="3029952" y="2540"/>
                    <a:pt x="3080175" y="2540"/>
                  </a:cubicBezTo>
                  <a:cubicBezTo>
                    <a:pt x="3219027" y="3810"/>
                    <a:pt x="3360833" y="5080"/>
                    <a:pt x="3499685" y="7620"/>
                  </a:cubicBezTo>
                  <a:cubicBezTo>
                    <a:pt x="3573542" y="8890"/>
                    <a:pt x="3647399" y="12700"/>
                    <a:pt x="3721257" y="16510"/>
                  </a:cubicBezTo>
                  <a:lnTo>
                    <a:pt x="3767726" y="16510"/>
                  </a:lnTo>
                  <a:cubicBezTo>
                    <a:pt x="3779156" y="17780"/>
                    <a:pt x="3788046" y="20320"/>
                    <a:pt x="3798206" y="21590"/>
                  </a:cubicBezTo>
                  <a:close/>
                  <a:moveTo>
                    <a:pt x="3808366" y="3125393"/>
                  </a:moveTo>
                  <a:cubicBezTo>
                    <a:pt x="3809636" y="3108883"/>
                    <a:pt x="3810906" y="3096183"/>
                    <a:pt x="3810906" y="3083483"/>
                  </a:cubicBezTo>
                  <a:cubicBezTo>
                    <a:pt x="3809636" y="2948039"/>
                    <a:pt x="3808366" y="2820563"/>
                    <a:pt x="3808366" y="2683466"/>
                  </a:cubicBezTo>
                  <a:cubicBezTo>
                    <a:pt x="3808366" y="2620931"/>
                    <a:pt x="3810906" y="2558396"/>
                    <a:pt x="3809636" y="2495860"/>
                  </a:cubicBezTo>
                  <a:cubicBezTo>
                    <a:pt x="3809636" y="2438135"/>
                    <a:pt x="3808366" y="2378005"/>
                    <a:pt x="3807096" y="2320280"/>
                  </a:cubicBezTo>
                  <a:cubicBezTo>
                    <a:pt x="3802016" y="2231288"/>
                    <a:pt x="3790586" y="388899"/>
                    <a:pt x="3790586" y="299906"/>
                  </a:cubicBezTo>
                  <a:cubicBezTo>
                    <a:pt x="3788046" y="225345"/>
                    <a:pt x="3785506" y="148378"/>
                    <a:pt x="3782966" y="73817"/>
                  </a:cubicBezTo>
                  <a:cubicBezTo>
                    <a:pt x="3781696" y="44450"/>
                    <a:pt x="3780426" y="43180"/>
                    <a:pt x="3762617" y="41910"/>
                  </a:cubicBezTo>
                  <a:cubicBezTo>
                    <a:pt x="3753754" y="41910"/>
                    <a:pt x="3747846" y="41910"/>
                    <a:pt x="3738983" y="40640"/>
                  </a:cubicBezTo>
                  <a:cubicBezTo>
                    <a:pt x="3665125" y="36830"/>
                    <a:pt x="3588313" y="31750"/>
                    <a:pt x="3514456" y="30480"/>
                  </a:cubicBezTo>
                  <a:cubicBezTo>
                    <a:pt x="3334244" y="26670"/>
                    <a:pt x="3151078" y="25400"/>
                    <a:pt x="2970866" y="22860"/>
                  </a:cubicBezTo>
                  <a:lnTo>
                    <a:pt x="2758157" y="22860"/>
                  </a:lnTo>
                  <a:cubicBezTo>
                    <a:pt x="2663619" y="22860"/>
                    <a:pt x="2569082" y="22860"/>
                    <a:pt x="2477499" y="24130"/>
                  </a:cubicBezTo>
                  <a:cubicBezTo>
                    <a:pt x="2397733" y="25400"/>
                    <a:pt x="1053529" y="29210"/>
                    <a:pt x="973763" y="29210"/>
                  </a:cubicBezTo>
                  <a:cubicBezTo>
                    <a:pt x="843774" y="29210"/>
                    <a:pt x="713785" y="26670"/>
                    <a:pt x="583796" y="33020"/>
                  </a:cubicBezTo>
                  <a:cubicBezTo>
                    <a:pt x="515847" y="36830"/>
                    <a:pt x="450853" y="36830"/>
                    <a:pt x="385858" y="38100"/>
                  </a:cubicBezTo>
                  <a:cubicBezTo>
                    <a:pt x="273595" y="41910"/>
                    <a:pt x="161332" y="45720"/>
                    <a:pt x="49069" y="50800"/>
                  </a:cubicBezTo>
                  <a:cubicBezTo>
                    <a:pt x="33235" y="50800"/>
                    <a:pt x="30695" y="54575"/>
                    <a:pt x="29425" y="83438"/>
                  </a:cubicBezTo>
                  <a:cubicBezTo>
                    <a:pt x="28155" y="126732"/>
                    <a:pt x="28155" y="170025"/>
                    <a:pt x="26885" y="213319"/>
                  </a:cubicBezTo>
                  <a:cubicBezTo>
                    <a:pt x="25615" y="285475"/>
                    <a:pt x="23075" y="355226"/>
                    <a:pt x="21805" y="427382"/>
                  </a:cubicBezTo>
                  <a:cubicBezTo>
                    <a:pt x="16725" y="504349"/>
                    <a:pt x="23075" y="2385221"/>
                    <a:pt x="25615" y="2462188"/>
                  </a:cubicBezTo>
                  <a:cubicBezTo>
                    <a:pt x="25615" y="2543965"/>
                    <a:pt x="25615" y="2628147"/>
                    <a:pt x="26885" y="2709924"/>
                  </a:cubicBezTo>
                  <a:cubicBezTo>
                    <a:pt x="26885" y="2770054"/>
                    <a:pt x="29425" y="2830184"/>
                    <a:pt x="29425" y="2890314"/>
                  </a:cubicBezTo>
                  <a:cubicBezTo>
                    <a:pt x="29425" y="2955255"/>
                    <a:pt x="29425" y="3020195"/>
                    <a:pt x="28155" y="3083483"/>
                  </a:cubicBezTo>
                  <a:lnTo>
                    <a:pt x="28155" y="3093643"/>
                  </a:lnTo>
                  <a:cubicBezTo>
                    <a:pt x="28155" y="3103803"/>
                    <a:pt x="31965" y="3107613"/>
                    <a:pt x="40855" y="3107613"/>
                  </a:cubicBezTo>
                  <a:cubicBezTo>
                    <a:pt x="75657" y="3107613"/>
                    <a:pt x="117017" y="3108883"/>
                    <a:pt x="155423" y="3108883"/>
                  </a:cubicBezTo>
                  <a:cubicBezTo>
                    <a:pt x="211555" y="3108883"/>
                    <a:pt x="270641" y="3106343"/>
                    <a:pt x="326772" y="3108883"/>
                  </a:cubicBezTo>
                  <a:cubicBezTo>
                    <a:pt x="418355" y="3112693"/>
                    <a:pt x="509938" y="3115233"/>
                    <a:pt x="601522" y="3113963"/>
                  </a:cubicBezTo>
                  <a:cubicBezTo>
                    <a:pt x="660608" y="3112693"/>
                    <a:pt x="716739" y="3115233"/>
                    <a:pt x="775825" y="3115233"/>
                  </a:cubicBezTo>
                  <a:cubicBezTo>
                    <a:pt x="861500" y="3115233"/>
                    <a:pt x="947174" y="3113963"/>
                    <a:pt x="1032849" y="3115233"/>
                  </a:cubicBezTo>
                  <a:cubicBezTo>
                    <a:pt x="1159883" y="3116503"/>
                    <a:pt x="2554310" y="3106343"/>
                    <a:pt x="2684299" y="3108883"/>
                  </a:cubicBezTo>
                  <a:cubicBezTo>
                    <a:pt x="2740431" y="3110153"/>
                    <a:pt x="2796562" y="3111423"/>
                    <a:pt x="2849740" y="3111423"/>
                  </a:cubicBezTo>
                  <a:cubicBezTo>
                    <a:pt x="2947232" y="3113963"/>
                    <a:pt x="3041769" y="3110153"/>
                    <a:pt x="3139261" y="3113963"/>
                  </a:cubicBezTo>
                  <a:cubicBezTo>
                    <a:pt x="3219027" y="3116503"/>
                    <a:pt x="3298792" y="3116503"/>
                    <a:pt x="3378558" y="3119043"/>
                  </a:cubicBezTo>
                  <a:cubicBezTo>
                    <a:pt x="3496730" y="3122853"/>
                    <a:pt x="3614902" y="3125393"/>
                    <a:pt x="3733074" y="3126663"/>
                  </a:cubicBezTo>
                  <a:cubicBezTo>
                    <a:pt x="3770266" y="3126663"/>
                    <a:pt x="3788046" y="3125393"/>
                    <a:pt x="3808366" y="3125393"/>
                  </a:cubicBezTo>
                  <a:close/>
                </a:path>
              </a:pathLst>
            </a:custGeom>
            <a:solidFill>
              <a:srgbClr val="282938"/>
            </a:solidFill>
          </p:spPr>
          <p:txBody>
            <a:bodyPr/>
            <a:lstStyle/>
            <a:p>
              <a:endParaRPr lang="en-US" sz="1200"/>
            </a:p>
          </p:txBody>
        </p:sp>
      </p:grpSp>
      <p:grpSp>
        <p:nvGrpSpPr>
          <p:cNvPr id="14" name="Group 14"/>
          <p:cNvGrpSpPr/>
          <p:nvPr/>
        </p:nvGrpSpPr>
        <p:grpSpPr>
          <a:xfrm>
            <a:off x="533809" y="4318589"/>
            <a:ext cx="2838544" cy="2267259"/>
            <a:chOff x="0" y="0"/>
            <a:chExt cx="2194465" cy="1752808"/>
          </a:xfrm>
        </p:grpSpPr>
        <p:sp>
          <p:nvSpPr>
            <p:cNvPr id="15" name="Freeform 15"/>
            <p:cNvSpPr/>
            <p:nvPr/>
          </p:nvSpPr>
          <p:spPr>
            <a:xfrm>
              <a:off x="39999" y="45156"/>
              <a:ext cx="2154467" cy="1706947"/>
            </a:xfrm>
            <a:custGeom>
              <a:avLst/>
              <a:gdLst/>
              <a:ahLst/>
              <a:cxnLst/>
              <a:rect l="l" t="t" r="r" b="b"/>
              <a:pathLst>
                <a:path w="2154467" h="1706947">
                  <a:moveTo>
                    <a:pt x="641" y="1677172"/>
                  </a:moveTo>
                  <a:cubicBezTo>
                    <a:pt x="-1899" y="1686062"/>
                    <a:pt x="3181" y="1692412"/>
                    <a:pt x="14512" y="1693682"/>
                  </a:cubicBezTo>
                  <a:cubicBezTo>
                    <a:pt x="27519" y="1694952"/>
                    <a:pt x="38900" y="1694952"/>
                    <a:pt x="51906" y="1694952"/>
                  </a:cubicBezTo>
                  <a:cubicBezTo>
                    <a:pt x="103933" y="1696222"/>
                    <a:pt x="155959" y="1696222"/>
                    <a:pt x="209612" y="1697492"/>
                  </a:cubicBezTo>
                  <a:cubicBezTo>
                    <a:pt x="238877" y="1698762"/>
                    <a:pt x="268142" y="1700032"/>
                    <a:pt x="295781" y="1701302"/>
                  </a:cubicBezTo>
                  <a:cubicBezTo>
                    <a:pt x="344556" y="1702572"/>
                    <a:pt x="391705" y="1702572"/>
                    <a:pt x="440480" y="1703842"/>
                  </a:cubicBezTo>
                  <a:cubicBezTo>
                    <a:pt x="459990" y="1703842"/>
                    <a:pt x="477874" y="1703842"/>
                    <a:pt x="497384" y="1702572"/>
                  </a:cubicBezTo>
                  <a:cubicBezTo>
                    <a:pt x="505513" y="1702572"/>
                    <a:pt x="515268" y="1701302"/>
                    <a:pt x="523397" y="1701302"/>
                  </a:cubicBezTo>
                  <a:cubicBezTo>
                    <a:pt x="555914" y="1702572"/>
                    <a:pt x="1206246" y="1693682"/>
                    <a:pt x="1238762" y="1694952"/>
                  </a:cubicBezTo>
                  <a:cubicBezTo>
                    <a:pt x="1284285" y="1696222"/>
                    <a:pt x="1409475" y="1696222"/>
                    <a:pt x="1454998" y="1696222"/>
                  </a:cubicBezTo>
                  <a:cubicBezTo>
                    <a:pt x="1472882" y="1696222"/>
                    <a:pt x="1489140" y="1694952"/>
                    <a:pt x="1507024" y="1694952"/>
                  </a:cubicBezTo>
                  <a:lnTo>
                    <a:pt x="1594819" y="1698762"/>
                  </a:lnTo>
                  <a:cubicBezTo>
                    <a:pt x="1658227" y="1701302"/>
                    <a:pt x="1720008" y="1698762"/>
                    <a:pt x="1783415" y="1702572"/>
                  </a:cubicBezTo>
                  <a:cubicBezTo>
                    <a:pt x="1889094" y="1707652"/>
                    <a:pt x="1996399" y="1701302"/>
                    <a:pt x="2090966" y="1706382"/>
                  </a:cubicBezTo>
                  <a:cubicBezTo>
                    <a:pt x="2111286" y="1707652"/>
                    <a:pt x="2131606" y="1706382"/>
                    <a:pt x="2154466" y="1706382"/>
                  </a:cubicBezTo>
                  <a:lnTo>
                    <a:pt x="2154466" y="1646692"/>
                  </a:lnTo>
                  <a:cubicBezTo>
                    <a:pt x="2153196" y="1581658"/>
                    <a:pt x="2151926" y="1520255"/>
                    <a:pt x="2151926" y="1455014"/>
                  </a:cubicBezTo>
                  <a:cubicBezTo>
                    <a:pt x="2151926" y="1379539"/>
                    <a:pt x="2155736" y="1302784"/>
                    <a:pt x="2149386" y="1227309"/>
                  </a:cubicBezTo>
                  <a:cubicBezTo>
                    <a:pt x="2141766" y="1177419"/>
                    <a:pt x="2130336" y="193684"/>
                    <a:pt x="2130336" y="143793"/>
                  </a:cubicBezTo>
                  <a:cubicBezTo>
                    <a:pt x="2127796" y="109254"/>
                    <a:pt x="2126526" y="73435"/>
                    <a:pt x="2123986" y="38896"/>
                  </a:cubicBezTo>
                  <a:cubicBezTo>
                    <a:pt x="2123986" y="28662"/>
                    <a:pt x="2122716" y="18428"/>
                    <a:pt x="2121446" y="5644"/>
                  </a:cubicBezTo>
                  <a:cubicBezTo>
                    <a:pt x="2111286" y="3104"/>
                    <a:pt x="2102396" y="1834"/>
                    <a:pt x="2092236" y="564"/>
                  </a:cubicBezTo>
                  <a:cubicBezTo>
                    <a:pt x="2084616" y="-706"/>
                    <a:pt x="2076996" y="564"/>
                    <a:pt x="2070646" y="564"/>
                  </a:cubicBezTo>
                  <a:lnTo>
                    <a:pt x="6383" y="5644"/>
                  </a:lnTo>
                  <a:lnTo>
                    <a:pt x="641" y="1677172"/>
                  </a:lnTo>
                  <a:close/>
                </a:path>
              </a:pathLst>
            </a:custGeom>
            <a:solidFill>
              <a:srgbClr val="2C2C2F"/>
            </a:solidFill>
          </p:spPr>
          <p:txBody>
            <a:bodyPr/>
            <a:lstStyle/>
            <a:p>
              <a:endParaRPr lang="en-US" sz="1200"/>
            </a:p>
          </p:txBody>
        </p:sp>
        <p:sp>
          <p:nvSpPr>
            <p:cNvPr id="16" name="Freeform 16"/>
            <p:cNvSpPr/>
            <p:nvPr/>
          </p:nvSpPr>
          <p:spPr>
            <a:xfrm>
              <a:off x="11430" y="16510"/>
              <a:ext cx="2133505" cy="1698198"/>
            </a:xfrm>
            <a:custGeom>
              <a:avLst/>
              <a:gdLst/>
              <a:ahLst/>
              <a:cxnLst/>
              <a:rect l="l" t="t" r="r" b="b"/>
              <a:pathLst>
                <a:path w="2133505" h="1698198">
                  <a:moveTo>
                    <a:pt x="2133505" y="1698198"/>
                  </a:moveTo>
                  <a:lnTo>
                    <a:pt x="0" y="1690578"/>
                  </a:lnTo>
                  <a:lnTo>
                    <a:pt x="0" y="602264"/>
                  </a:lnTo>
                  <a:lnTo>
                    <a:pt x="7620" y="20320"/>
                  </a:lnTo>
                  <a:lnTo>
                    <a:pt x="1064103" y="0"/>
                  </a:lnTo>
                  <a:lnTo>
                    <a:pt x="2111915" y="8890"/>
                  </a:lnTo>
                  <a:close/>
                </a:path>
              </a:pathLst>
            </a:custGeom>
            <a:solidFill>
              <a:srgbClr val="FED9F0"/>
            </a:solidFill>
          </p:spPr>
          <p:txBody>
            <a:bodyPr/>
            <a:lstStyle/>
            <a:p>
              <a:endParaRPr lang="en-US" sz="1200"/>
            </a:p>
          </p:txBody>
        </p:sp>
        <p:sp>
          <p:nvSpPr>
            <p:cNvPr id="17" name="Freeform 17"/>
            <p:cNvSpPr/>
            <p:nvPr/>
          </p:nvSpPr>
          <p:spPr>
            <a:xfrm>
              <a:off x="-215" y="0"/>
              <a:ext cx="2157850" cy="1724162"/>
            </a:xfrm>
            <a:custGeom>
              <a:avLst/>
              <a:gdLst/>
              <a:ahLst/>
              <a:cxnLst/>
              <a:rect l="l" t="t" r="r" b="b"/>
              <a:pathLst>
                <a:path w="2157850" h="1724162">
                  <a:moveTo>
                    <a:pt x="2124830" y="21590"/>
                  </a:moveTo>
                  <a:cubicBezTo>
                    <a:pt x="2126100" y="34290"/>
                    <a:pt x="2126100" y="44450"/>
                    <a:pt x="2127370" y="54629"/>
                  </a:cubicBezTo>
                  <a:cubicBezTo>
                    <a:pt x="2129910" y="89169"/>
                    <a:pt x="2131180" y="124987"/>
                    <a:pt x="2133720" y="159527"/>
                  </a:cubicBezTo>
                  <a:cubicBezTo>
                    <a:pt x="2133720" y="209417"/>
                    <a:pt x="2146420" y="1193152"/>
                    <a:pt x="2152770" y="1243042"/>
                  </a:cubicBezTo>
                  <a:cubicBezTo>
                    <a:pt x="2159120" y="1318518"/>
                    <a:pt x="2155310" y="1395272"/>
                    <a:pt x="2155310" y="1470747"/>
                  </a:cubicBezTo>
                  <a:cubicBezTo>
                    <a:pt x="2155310" y="1537268"/>
                    <a:pt x="2156580" y="1598671"/>
                    <a:pt x="2157850" y="1663908"/>
                  </a:cubicBezTo>
                  <a:lnTo>
                    <a:pt x="2157850" y="1723598"/>
                  </a:lnTo>
                  <a:cubicBezTo>
                    <a:pt x="2134990" y="1723598"/>
                    <a:pt x="2114670" y="1724868"/>
                    <a:pt x="2094350" y="1723598"/>
                  </a:cubicBezTo>
                  <a:cubicBezTo>
                    <a:pt x="1989464" y="1718518"/>
                    <a:pt x="1882159" y="1724868"/>
                    <a:pt x="1776480" y="1719788"/>
                  </a:cubicBezTo>
                  <a:cubicBezTo>
                    <a:pt x="1713073" y="1715978"/>
                    <a:pt x="1651292" y="1718518"/>
                    <a:pt x="1587884" y="1715978"/>
                  </a:cubicBezTo>
                  <a:lnTo>
                    <a:pt x="1500089" y="1712168"/>
                  </a:lnTo>
                  <a:cubicBezTo>
                    <a:pt x="1482205" y="1712168"/>
                    <a:pt x="1465947" y="1713438"/>
                    <a:pt x="1448063" y="1713438"/>
                  </a:cubicBezTo>
                  <a:cubicBezTo>
                    <a:pt x="1402539" y="1712168"/>
                    <a:pt x="1277350" y="1713438"/>
                    <a:pt x="1231827" y="1712168"/>
                  </a:cubicBezTo>
                  <a:cubicBezTo>
                    <a:pt x="1199311" y="1710898"/>
                    <a:pt x="548979" y="1719788"/>
                    <a:pt x="516462" y="1718518"/>
                  </a:cubicBezTo>
                  <a:cubicBezTo>
                    <a:pt x="508333" y="1718518"/>
                    <a:pt x="498578" y="1719788"/>
                    <a:pt x="490449" y="1719788"/>
                  </a:cubicBezTo>
                  <a:cubicBezTo>
                    <a:pt x="470939" y="1719788"/>
                    <a:pt x="453055" y="1721058"/>
                    <a:pt x="433545" y="1721058"/>
                  </a:cubicBezTo>
                  <a:cubicBezTo>
                    <a:pt x="384770" y="1721058"/>
                    <a:pt x="337621" y="1719788"/>
                    <a:pt x="288846" y="1718518"/>
                  </a:cubicBezTo>
                  <a:cubicBezTo>
                    <a:pt x="259581" y="1717248"/>
                    <a:pt x="230316" y="1715978"/>
                    <a:pt x="202677" y="1714708"/>
                  </a:cubicBezTo>
                  <a:cubicBezTo>
                    <a:pt x="150650" y="1713438"/>
                    <a:pt x="98624" y="1712168"/>
                    <a:pt x="44971" y="1712168"/>
                  </a:cubicBezTo>
                  <a:cubicBezTo>
                    <a:pt x="34505" y="1712168"/>
                    <a:pt x="25615" y="1712168"/>
                    <a:pt x="15455" y="1710898"/>
                  </a:cubicBezTo>
                  <a:cubicBezTo>
                    <a:pt x="6565" y="1709628"/>
                    <a:pt x="1485" y="1703278"/>
                    <a:pt x="4025" y="1694388"/>
                  </a:cubicBezTo>
                  <a:cubicBezTo>
                    <a:pt x="12915" y="1662633"/>
                    <a:pt x="9105" y="1630652"/>
                    <a:pt x="7835" y="1597392"/>
                  </a:cubicBezTo>
                  <a:cubicBezTo>
                    <a:pt x="6565" y="1529592"/>
                    <a:pt x="2755" y="1463072"/>
                    <a:pt x="4025" y="1395272"/>
                  </a:cubicBezTo>
                  <a:cubicBezTo>
                    <a:pt x="1485" y="1310842"/>
                    <a:pt x="-3595" y="265704"/>
                    <a:pt x="4025" y="179995"/>
                  </a:cubicBezTo>
                  <a:cubicBezTo>
                    <a:pt x="5295" y="163365"/>
                    <a:pt x="4025" y="145455"/>
                    <a:pt x="5295" y="128825"/>
                  </a:cubicBezTo>
                  <a:cubicBezTo>
                    <a:pt x="6565" y="101961"/>
                    <a:pt x="9105" y="72539"/>
                    <a:pt x="10375" y="44450"/>
                  </a:cubicBezTo>
                  <a:cubicBezTo>
                    <a:pt x="10375" y="41910"/>
                    <a:pt x="11645" y="39370"/>
                    <a:pt x="12915" y="38100"/>
                  </a:cubicBezTo>
                  <a:cubicBezTo>
                    <a:pt x="34505" y="35560"/>
                    <a:pt x="57978" y="30480"/>
                    <a:pt x="83991" y="29210"/>
                  </a:cubicBezTo>
                  <a:cubicBezTo>
                    <a:pt x="127889" y="25400"/>
                    <a:pt x="171786" y="22860"/>
                    <a:pt x="217309" y="20320"/>
                  </a:cubicBezTo>
                  <a:cubicBezTo>
                    <a:pt x="248200" y="17780"/>
                    <a:pt x="279091" y="16510"/>
                    <a:pt x="308356" y="13970"/>
                  </a:cubicBezTo>
                  <a:cubicBezTo>
                    <a:pt x="337621" y="11430"/>
                    <a:pt x="368511" y="8890"/>
                    <a:pt x="397776" y="8890"/>
                  </a:cubicBezTo>
                  <a:cubicBezTo>
                    <a:pt x="430293" y="7620"/>
                    <a:pt x="462810" y="10160"/>
                    <a:pt x="495326" y="8890"/>
                  </a:cubicBezTo>
                  <a:cubicBezTo>
                    <a:pt x="535972" y="8890"/>
                    <a:pt x="1272473" y="6350"/>
                    <a:pt x="1313119" y="5080"/>
                  </a:cubicBezTo>
                  <a:cubicBezTo>
                    <a:pt x="1352139" y="3810"/>
                    <a:pt x="1391159" y="2540"/>
                    <a:pt x="1431804" y="2540"/>
                  </a:cubicBezTo>
                  <a:cubicBezTo>
                    <a:pt x="1498463" y="1270"/>
                    <a:pt x="1563497" y="0"/>
                    <a:pt x="1630156" y="0"/>
                  </a:cubicBezTo>
                  <a:cubicBezTo>
                    <a:pt x="1657795" y="0"/>
                    <a:pt x="1687060" y="2540"/>
                    <a:pt x="1714699" y="2540"/>
                  </a:cubicBezTo>
                  <a:cubicBezTo>
                    <a:pt x="1791113" y="3810"/>
                    <a:pt x="1869153" y="5080"/>
                    <a:pt x="1945567" y="7620"/>
                  </a:cubicBezTo>
                  <a:cubicBezTo>
                    <a:pt x="1986213" y="8890"/>
                    <a:pt x="2026858" y="12700"/>
                    <a:pt x="2067504" y="16510"/>
                  </a:cubicBezTo>
                  <a:lnTo>
                    <a:pt x="2094350" y="16510"/>
                  </a:lnTo>
                  <a:cubicBezTo>
                    <a:pt x="2105780" y="17780"/>
                    <a:pt x="2114670" y="20320"/>
                    <a:pt x="2124830" y="21590"/>
                  </a:cubicBezTo>
                  <a:close/>
                  <a:moveTo>
                    <a:pt x="2134990" y="1707088"/>
                  </a:moveTo>
                  <a:cubicBezTo>
                    <a:pt x="2136260" y="1690578"/>
                    <a:pt x="2137530" y="1677878"/>
                    <a:pt x="2137530" y="1665178"/>
                  </a:cubicBezTo>
                  <a:cubicBezTo>
                    <a:pt x="2136260" y="1592275"/>
                    <a:pt x="2134990" y="1524475"/>
                    <a:pt x="2134990" y="1451558"/>
                  </a:cubicBezTo>
                  <a:cubicBezTo>
                    <a:pt x="2134990" y="1418298"/>
                    <a:pt x="2137530" y="1385038"/>
                    <a:pt x="2136260" y="1351778"/>
                  </a:cubicBezTo>
                  <a:cubicBezTo>
                    <a:pt x="2136260" y="1321076"/>
                    <a:pt x="2134990" y="1289095"/>
                    <a:pt x="2133720" y="1258393"/>
                  </a:cubicBezTo>
                  <a:cubicBezTo>
                    <a:pt x="2128640" y="1211062"/>
                    <a:pt x="2117210" y="231164"/>
                    <a:pt x="2117210" y="183832"/>
                  </a:cubicBezTo>
                  <a:cubicBezTo>
                    <a:pt x="2114670" y="144176"/>
                    <a:pt x="2112130" y="103240"/>
                    <a:pt x="2109590" y="63584"/>
                  </a:cubicBezTo>
                  <a:cubicBezTo>
                    <a:pt x="2108320" y="44450"/>
                    <a:pt x="2107050" y="43180"/>
                    <a:pt x="2090266" y="41910"/>
                  </a:cubicBezTo>
                  <a:cubicBezTo>
                    <a:pt x="2085388" y="41910"/>
                    <a:pt x="2082137" y="41910"/>
                    <a:pt x="2077259" y="40640"/>
                  </a:cubicBezTo>
                  <a:cubicBezTo>
                    <a:pt x="2036613" y="36830"/>
                    <a:pt x="1994342" y="31750"/>
                    <a:pt x="1953696" y="30480"/>
                  </a:cubicBezTo>
                  <a:cubicBezTo>
                    <a:pt x="1854520" y="26670"/>
                    <a:pt x="1753719" y="25400"/>
                    <a:pt x="1654543" y="22860"/>
                  </a:cubicBezTo>
                  <a:lnTo>
                    <a:pt x="1537483" y="22860"/>
                  </a:lnTo>
                  <a:cubicBezTo>
                    <a:pt x="1485457" y="22860"/>
                    <a:pt x="1433430" y="22860"/>
                    <a:pt x="1383030" y="24130"/>
                  </a:cubicBezTo>
                  <a:cubicBezTo>
                    <a:pt x="1339132" y="25400"/>
                    <a:pt x="599379" y="29210"/>
                    <a:pt x="555482" y="29210"/>
                  </a:cubicBezTo>
                  <a:cubicBezTo>
                    <a:pt x="483945" y="29210"/>
                    <a:pt x="412409" y="26670"/>
                    <a:pt x="340872" y="33020"/>
                  </a:cubicBezTo>
                  <a:cubicBezTo>
                    <a:pt x="303478" y="36830"/>
                    <a:pt x="267710" y="36830"/>
                    <a:pt x="231942" y="38100"/>
                  </a:cubicBezTo>
                  <a:cubicBezTo>
                    <a:pt x="170160" y="41910"/>
                    <a:pt x="108379" y="45720"/>
                    <a:pt x="46597" y="50800"/>
                  </a:cubicBezTo>
                  <a:cubicBezTo>
                    <a:pt x="33235" y="50800"/>
                    <a:pt x="30695" y="53350"/>
                    <a:pt x="29425" y="68701"/>
                  </a:cubicBezTo>
                  <a:cubicBezTo>
                    <a:pt x="28155" y="91727"/>
                    <a:pt x="28155" y="114754"/>
                    <a:pt x="26885" y="137780"/>
                  </a:cubicBezTo>
                  <a:cubicBezTo>
                    <a:pt x="25615" y="176157"/>
                    <a:pt x="23075" y="213255"/>
                    <a:pt x="21805" y="251632"/>
                  </a:cubicBezTo>
                  <a:cubicBezTo>
                    <a:pt x="16725" y="292568"/>
                    <a:pt x="23075" y="1292933"/>
                    <a:pt x="25615" y="1333869"/>
                  </a:cubicBezTo>
                  <a:cubicBezTo>
                    <a:pt x="25615" y="1377363"/>
                    <a:pt x="25615" y="1422136"/>
                    <a:pt x="26885" y="1465630"/>
                  </a:cubicBezTo>
                  <a:cubicBezTo>
                    <a:pt x="26885" y="1497611"/>
                    <a:pt x="29425" y="1529592"/>
                    <a:pt x="29425" y="1561573"/>
                  </a:cubicBezTo>
                  <a:cubicBezTo>
                    <a:pt x="29425" y="1596113"/>
                    <a:pt x="29425" y="1630652"/>
                    <a:pt x="28155" y="1665178"/>
                  </a:cubicBezTo>
                  <a:lnTo>
                    <a:pt x="28155" y="1675338"/>
                  </a:lnTo>
                  <a:cubicBezTo>
                    <a:pt x="28155" y="1685498"/>
                    <a:pt x="31965" y="1689308"/>
                    <a:pt x="40855" y="1689308"/>
                  </a:cubicBezTo>
                  <a:cubicBezTo>
                    <a:pt x="61229" y="1689308"/>
                    <a:pt x="83991" y="1690578"/>
                    <a:pt x="105127" y="1690578"/>
                  </a:cubicBezTo>
                  <a:cubicBezTo>
                    <a:pt x="136018" y="1690578"/>
                    <a:pt x="168534" y="1688038"/>
                    <a:pt x="199425" y="1690578"/>
                  </a:cubicBezTo>
                  <a:cubicBezTo>
                    <a:pt x="249826" y="1694388"/>
                    <a:pt x="300227" y="1696928"/>
                    <a:pt x="350627" y="1695658"/>
                  </a:cubicBezTo>
                  <a:cubicBezTo>
                    <a:pt x="383144" y="1694388"/>
                    <a:pt x="414035" y="1696928"/>
                    <a:pt x="446551" y="1696928"/>
                  </a:cubicBezTo>
                  <a:cubicBezTo>
                    <a:pt x="493700" y="1696928"/>
                    <a:pt x="540849" y="1695658"/>
                    <a:pt x="587999" y="1696928"/>
                  </a:cubicBezTo>
                  <a:cubicBezTo>
                    <a:pt x="657909" y="1698198"/>
                    <a:pt x="1425301" y="1688038"/>
                    <a:pt x="1496838" y="1690578"/>
                  </a:cubicBezTo>
                  <a:cubicBezTo>
                    <a:pt x="1527728" y="1691848"/>
                    <a:pt x="1558619" y="1693118"/>
                    <a:pt x="1587884" y="1693118"/>
                  </a:cubicBezTo>
                  <a:cubicBezTo>
                    <a:pt x="1641537" y="1695658"/>
                    <a:pt x="1693563" y="1691848"/>
                    <a:pt x="1747216" y="1695658"/>
                  </a:cubicBezTo>
                  <a:cubicBezTo>
                    <a:pt x="1791113" y="1698198"/>
                    <a:pt x="1835010" y="1698198"/>
                    <a:pt x="1878908" y="1700738"/>
                  </a:cubicBezTo>
                  <a:cubicBezTo>
                    <a:pt x="1943941" y="1704548"/>
                    <a:pt x="2008974" y="1707088"/>
                    <a:pt x="2074007" y="1708358"/>
                  </a:cubicBezTo>
                  <a:cubicBezTo>
                    <a:pt x="2096890" y="1708358"/>
                    <a:pt x="2114670" y="1707088"/>
                    <a:pt x="2134990" y="1707088"/>
                  </a:cubicBezTo>
                  <a:close/>
                </a:path>
              </a:pathLst>
            </a:custGeom>
            <a:solidFill>
              <a:srgbClr val="FED9F0"/>
            </a:solidFill>
          </p:spPr>
          <p:txBody>
            <a:bodyPr/>
            <a:lstStyle/>
            <a:p>
              <a:endParaRPr lang="en-US" sz="1200"/>
            </a:p>
          </p:txBody>
        </p:sp>
      </p:grpSp>
      <p:grpSp>
        <p:nvGrpSpPr>
          <p:cNvPr id="18" name="Group 18"/>
          <p:cNvGrpSpPr/>
          <p:nvPr/>
        </p:nvGrpSpPr>
        <p:grpSpPr>
          <a:xfrm>
            <a:off x="3485817" y="4318588"/>
            <a:ext cx="2652663" cy="2257881"/>
            <a:chOff x="0" y="0"/>
            <a:chExt cx="2019271" cy="1718754"/>
          </a:xfrm>
        </p:grpSpPr>
        <p:sp>
          <p:nvSpPr>
            <p:cNvPr id="19" name="Freeform 19"/>
            <p:cNvSpPr/>
            <p:nvPr/>
          </p:nvSpPr>
          <p:spPr>
            <a:xfrm>
              <a:off x="39994" y="45156"/>
              <a:ext cx="1979277" cy="1672893"/>
            </a:xfrm>
            <a:custGeom>
              <a:avLst/>
              <a:gdLst/>
              <a:ahLst/>
              <a:cxnLst/>
              <a:rect l="l" t="t" r="r" b="b"/>
              <a:pathLst>
                <a:path w="1979277" h="1672893">
                  <a:moveTo>
                    <a:pt x="646" y="1643118"/>
                  </a:moveTo>
                  <a:cubicBezTo>
                    <a:pt x="-1894" y="1652008"/>
                    <a:pt x="3186" y="1658358"/>
                    <a:pt x="13563" y="1659628"/>
                  </a:cubicBezTo>
                  <a:cubicBezTo>
                    <a:pt x="25457" y="1660898"/>
                    <a:pt x="35864" y="1660898"/>
                    <a:pt x="47758" y="1660898"/>
                  </a:cubicBezTo>
                  <a:cubicBezTo>
                    <a:pt x="95334" y="1662168"/>
                    <a:pt x="142910" y="1662168"/>
                    <a:pt x="191973" y="1663438"/>
                  </a:cubicBezTo>
                  <a:cubicBezTo>
                    <a:pt x="218734" y="1664708"/>
                    <a:pt x="245495" y="1665978"/>
                    <a:pt x="270770" y="1667248"/>
                  </a:cubicBezTo>
                  <a:cubicBezTo>
                    <a:pt x="315373" y="1668518"/>
                    <a:pt x="358488" y="1668518"/>
                    <a:pt x="403091" y="1669788"/>
                  </a:cubicBezTo>
                  <a:cubicBezTo>
                    <a:pt x="420931" y="1669788"/>
                    <a:pt x="437286" y="1669788"/>
                    <a:pt x="455127" y="1668518"/>
                  </a:cubicBezTo>
                  <a:cubicBezTo>
                    <a:pt x="462560" y="1668518"/>
                    <a:pt x="471481" y="1667248"/>
                    <a:pt x="478915" y="1667248"/>
                  </a:cubicBezTo>
                  <a:cubicBezTo>
                    <a:pt x="508650" y="1668518"/>
                    <a:pt x="1103348" y="1659628"/>
                    <a:pt x="1133083" y="1660898"/>
                  </a:cubicBezTo>
                  <a:cubicBezTo>
                    <a:pt x="1174712" y="1662168"/>
                    <a:pt x="1289191" y="1662168"/>
                    <a:pt x="1330820" y="1662168"/>
                  </a:cubicBezTo>
                  <a:cubicBezTo>
                    <a:pt x="1347175" y="1662168"/>
                    <a:pt x="1362042" y="1660898"/>
                    <a:pt x="1378396" y="1660898"/>
                  </a:cubicBezTo>
                  <a:lnTo>
                    <a:pt x="1458681" y="1664708"/>
                  </a:lnTo>
                  <a:cubicBezTo>
                    <a:pt x="1516664" y="1667248"/>
                    <a:pt x="1573160" y="1664708"/>
                    <a:pt x="1631143" y="1668518"/>
                  </a:cubicBezTo>
                  <a:cubicBezTo>
                    <a:pt x="1727782" y="1673598"/>
                    <a:pt x="1825907" y="1667248"/>
                    <a:pt x="1915777" y="1672328"/>
                  </a:cubicBezTo>
                  <a:cubicBezTo>
                    <a:pt x="1936097" y="1673598"/>
                    <a:pt x="1956417" y="1672328"/>
                    <a:pt x="1979277" y="1672328"/>
                  </a:cubicBezTo>
                  <a:lnTo>
                    <a:pt x="1979277" y="1612638"/>
                  </a:lnTo>
                  <a:cubicBezTo>
                    <a:pt x="1978007" y="1548376"/>
                    <a:pt x="1976737" y="1488270"/>
                    <a:pt x="1976737" y="1424408"/>
                  </a:cubicBezTo>
                  <a:cubicBezTo>
                    <a:pt x="1976737" y="1350528"/>
                    <a:pt x="1980547" y="1275395"/>
                    <a:pt x="1974197" y="1201515"/>
                  </a:cubicBezTo>
                  <a:cubicBezTo>
                    <a:pt x="1966577" y="1152679"/>
                    <a:pt x="1955147" y="189734"/>
                    <a:pt x="1955147" y="140898"/>
                  </a:cubicBezTo>
                  <a:cubicBezTo>
                    <a:pt x="1952607" y="107089"/>
                    <a:pt x="1951337" y="72027"/>
                    <a:pt x="1948797" y="38218"/>
                  </a:cubicBezTo>
                  <a:cubicBezTo>
                    <a:pt x="1948797" y="28200"/>
                    <a:pt x="1947527" y="18182"/>
                    <a:pt x="1946257" y="5644"/>
                  </a:cubicBezTo>
                  <a:cubicBezTo>
                    <a:pt x="1936097" y="3104"/>
                    <a:pt x="1927207" y="1834"/>
                    <a:pt x="1917047" y="564"/>
                  </a:cubicBezTo>
                  <a:cubicBezTo>
                    <a:pt x="1909427" y="-706"/>
                    <a:pt x="1901807" y="564"/>
                    <a:pt x="1895457" y="564"/>
                  </a:cubicBezTo>
                  <a:lnTo>
                    <a:pt x="6129" y="5644"/>
                  </a:lnTo>
                  <a:lnTo>
                    <a:pt x="646" y="1643118"/>
                  </a:lnTo>
                  <a:close/>
                </a:path>
              </a:pathLst>
            </a:custGeom>
            <a:solidFill>
              <a:srgbClr val="2C2C2F"/>
            </a:solidFill>
          </p:spPr>
          <p:txBody>
            <a:bodyPr/>
            <a:lstStyle/>
            <a:p>
              <a:endParaRPr lang="en-US" sz="1200"/>
            </a:p>
          </p:txBody>
        </p:sp>
        <p:sp>
          <p:nvSpPr>
            <p:cNvPr id="20" name="Freeform 20"/>
            <p:cNvSpPr/>
            <p:nvPr/>
          </p:nvSpPr>
          <p:spPr>
            <a:xfrm>
              <a:off x="11430" y="16510"/>
              <a:ext cx="1958311" cy="1664144"/>
            </a:xfrm>
            <a:custGeom>
              <a:avLst/>
              <a:gdLst/>
              <a:ahLst/>
              <a:cxnLst/>
              <a:rect l="l" t="t" r="r" b="b"/>
              <a:pathLst>
                <a:path w="1958311" h="1664144">
                  <a:moveTo>
                    <a:pt x="1958311" y="1664144"/>
                  </a:moveTo>
                  <a:lnTo>
                    <a:pt x="0" y="1656524"/>
                  </a:lnTo>
                  <a:lnTo>
                    <a:pt x="0" y="590285"/>
                  </a:lnTo>
                  <a:lnTo>
                    <a:pt x="7620" y="20320"/>
                  </a:lnTo>
                  <a:lnTo>
                    <a:pt x="975804" y="0"/>
                  </a:lnTo>
                  <a:lnTo>
                    <a:pt x="1936721" y="8890"/>
                  </a:lnTo>
                  <a:close/>
                </a:path>
              </a:pathLst>
            </a:custGeom>
            <a:solidFill>
              <a:srgbClr val="FFE492"/>
            </a:solidFill>
          </p:spPr>
          <p:txBody>
            <a:bodyPr/>
            <a:lstStyle/>
            <a:p>
              <a:endParaRPr lang="en-US" sz="1200"/>
            </a:p>
          </p:txBody>
        </p:sp>
        <p:sp>
          <p:nvSpPr>
            <p:cNvPr id="21" name="Freeform 21"/>
            <p:cNvSpPr/>
            <p:nvPr/>
          </p:nvSpPr>
          <p:spPr>
            <a:xfrm>
              <a:off x="-215" y="0"/>
              <a:ext cx="1982655" cy="1690109"/>
            </a:xfrm>
            <a:custGeom>
              <a:avLst/>
              <a:gdLst/>
              <a:ahLst/>
              <a:cxnLst/>
              <a:rect l="l" t="t" r="r" b="b"/>
              <a:pathLst>
                <a:path w="1982655" h="1690109">
                  <a:moveTo>
                    <a:pt x="1949636" y="21590"/>
                  </a:moveTo>
                  <a:cubicBezTo>
                    <a:pt x="1950906" y="34290"/>
                    <a:pt x="1950906" y="44450"/>
                    <a:pt x="1952176" y="54573"/>
                  </a:cubicBezTo>
                  <a:cubicBezTo>
                    <a:pt x="1954716" y="88382"/>
                    <a:pt x="1955986" y="123444"/>
                    <a:pt x="1958526" y="157254"/>
                  </a:cubicBezTo>
                  <a:cubicBezTo>
                    <a:pt x="1958526" y="206090"/>
                    <a:pt x="1971226" y="1169035"/>
                    <a:pt x="1977576" y="1217871"/>
                  </a:cubicBezTo>
                  <a:cubicBezTo>
                    <a:pt x="1983926" y="1291751"/>
                    <a:pt x="1980116" y="1366883"/>
                    <a:pt x="1980116" y="1440763"/>
                  </a:cubicBezTo>
                  <a:cubicBezTo>
                    <a:pt x="1980116" y="1505878"/>
                    <a:pt x="1981386" y="1565983"/>
                    <a:pt x="1982656" y="1629854"/>
                  </a:cubicBezTo>
                  <a:lnTo>
                    <a:pt x="1982656" y="1689544"/>
                  </a:lnTo>
                  <a:cubicBezTo>
                    <a:pt x="1959796" y="1689544"/>
                    <a:pt x="1939476" y="1690814"/>
                    <a:pt x="1919156" y="1689544"/>
                  </a:cubicBezTo>
                  <a:cubicBezTo>
                    <a:pt x="1823000" y="1684464"/>
                    <a:pt x="1724875" y="1690814"/>
                    <a:pt x="1628237" y="1685734"/>
                  </a:cubicBezTo>
                  <a:cubicBezTo>
                    <a:pt x="1570253" y="1681924"/>
                    <a:pt x="1513757" y="1684464"/>
                    <a:pt x="1455774" y="1681924"/>
                  </a:cubicBezTo>
                  <a:lnTo>
                    <a:pt x="1375490" y="1678114"/>
                  </a:lnTo>
                  <a:cubicBezTo>
                    <a:pt x="1359135" y="1678114"/>
                    <a:pt x="1344268" y="1679384"/>
                    <a:pt x="1327914" y="1679384"/>
                  </a:cubicBezTo>
                  <a:cubicBezTo>
                    <a:pt x="1286285" y="1678114"/>
                    <a:pt x="1171805" y="1679384"/>
                    <a:pt x="1130176" y="1678114"/>
                  </a:cubicBezTo>
                  <a:cubicBezTo>
                    <a:pt x="1100441" y="1676844"/>
                    <a:pt x="505743" y="1685734"/>
                    <a:pt x="476008" y="1684464"/>
                  </a:cubicBezTo>
                  <a:cubicBezTo>
                    <a:pt x="468574" y="1684464"/>
                    <a:pt x="459654" y="1685734"/>
                    <a:pt x="452220" y="1685734"/>
                  </a:cubicBezTo>
                  <a:cubicBezTo>
                    <a:pt x="434379" y="1685734"/>
                    <a:pt x="418025" y="1687004"/>
                    <a:pt x="400184" y="1687004"/>
                  </a:cubicBezTo>
                  <a:cubicBezTo>
                    <a:pt x="355582" y="1687004"/>
                    <a:pt x="312466" y="1685734"/>
                    <a:pt x="267863" y="1684464"/>
                  </a:cubicBezTo>
                  <a:cubicBezTo>
                    <a:pt x="241102" y="1683194"/>
                    <a:pt x="214341" y="1681924"/>
                    <a:pt x="189066" y="1680654"/>
                  </a:cubicBezTo>
                  <a:cubicBezTo>
                    <a:pt x="141490" y="1679384"/>
                    <a:pt x="93914" y="1678114"/>
                    <a:pt x="44851" y="1678114"/>
                  </a:cubicBezTo>
                  <a:cubicBezTo>
                    <a:pt x="34505" y="1678114"/>
                    <a:pt x="25615" y="1678114"/>
                    <a:pt x="15455" y="1676844"/>
                  </a:cubicBezTo>
                  <a:cubicBezTo>
                    <a:pt x="6565" y="1675574"/>
                    <a:pt x="1485" y="1669224"/>
                    <a:pt x="4025" y="1660334"/>
                  </a:cubicBezTo>
                  <a:cubicBezTo>
                    <a:pt x="12915" y="1628594"/>
                    <a:pt x="9105" y="1597289"/>
                    <a:pt x="7835" y="1564731"/>
                  </a:cubicBezTo>
                  <a:cubicBezTo>
                    <a:pt x="6565" y="1498364"/>
                    <a:pt x="2755" y="1433250"/>
                    <a:pt x="4025" y="1366883"/>
                  </a:cubicBezTo>
                  <a:cubicBezTo>
                    <a:pt x="1485" y="1284238"/>
                    <a:pt x="-3595" y="261186"/>
                    <a:pt x="4025" y="177289"/>
                  </a:cubicBezTo>
                  <a:cubicBezTo>
                    <a:pt x="5295" y="161010"/>
                    <a:pt x="4025" y="143479"/>
                    <a:pt x="5295" y="127201"/>
                  </a:cubicBezTo>
                  <a:cubicBezTo>
                    <a:pt x="6565" y="100904"/>
                    <a:pt x="9105" y="72104"/>
                    <a:pt x="10375" y="44450"/>
                  </a:cubicBezTo>
                  <a:cubicBezTo>
                    <a:pt x="10375" y="41910"/>
                    <a:pt x="11645" y="39370"/>
                    <a:pt x="12915" y="38100"/>
                  </a:cubicBezTo>
                  <a:cubicBezTo>
                    <a:pt x="34505" y="35560"/>
                    <a:pt x="56745" y="30480"/>
                    <a:pt x="80533" y="29210"/>
                  </a:cubicBezTo>
                  <a:cubicBezTo>
                    <a:pt x="120676" y="25400"/>
                    <a:pt x="160818" y="22860"/>
                    <a:pt x="202447" y="20320"/>
                  </a:cubicBezTo>
                  <a:cubicBezTo>
                    <a:pt x="230695" y="17780"/>
                    <a:pt x="258943" y="16510"/>
                    <a:pt x="285704" y="13970"/>
                  </a:cubicBezTo>
                  <a:cubicBezTo>
                    <a:pt x="312466" y="11430"/>
                    <a:pt x="340714" y="8890"/>
                    <a:pt x="367476" y="8890"/>
                  </a:cubicBezTo>
                  <a:cubicBezTo>
                    <a:pt x="397210" y="7620"/>
                    <a:pt x="426945" y="10160"/>
                    <a:pt x="456680" y="8890"/>
                  </a:cubicBezTo>
                  <a:cubicBezTo>
                    <a:pt x="493849" y="8890"/>
                    <a:pt x="1167345" y="6350"/>
                    <a:pt x="1204514" y="5080"/>
                  </a:cubicBezTo>
                  <a:cubicBezTo>
                    <a:pt x="1240196" y="3810"/>
                    <a:pt x="1275878" y="2540"/>
                    <a:pt x="1313046" y="2540"/>
                  </a:cubicBezTo>
                  <a:cubicBezTo>
                    <a:pt x="1374003" y="1270"/>
                    <a:pt x="1433473" y="0"/>
                    <a:pt x="1494429" y="0"/>
                  </a:cubicBezTo>
                  <a:cubicBezTo>
                    <a:pt x="1519704" y="0"/>
                    <a:pt x="1546465" y="2540"/>
                    <a:pt x="1571740" y="2540"/>
                  </a:cubicBezTo>
                  <a:cubicBezTo>
                    <a:pt x="1641617" y="3810"/>
                    <a:pt x="1712981" y="5080"/>
                    <a:pt x="1782858" y="7620"/>
                  </a:cubicBezTo>
                  <a:cubicBezTo>
                    <a:pt x="1820027" y="8890"/>
                    <a:pt x="1857195" y="12700"/>
                    <a:pt x="1894364" y="16510"/>
                  </a:cubicBezTo>
                  <a:lnTo>
                    <a:pt x="1919156" y="16510"/>
                  </a:lnTo>
                  <a:cubicBezTo>
                    <a:pt x="1930586" y="17780"/>
                    <a:pt x="1939476" y="20320"/>
                    <a:pt x="1949636" y="21590"/>
                  </a:cubicBezTo>
                  <a:close/>
                  <a:moveTo>
                    <a:pt x="1959796" y="1673034"/>
                  </a:moveTo>
                  <a:cubicBezTo>
                    <a:pt x="1961066" y="1656524"/>
                    <a:pt x="1962336" y="1643824"/>
                    <a:pt x="1962336" y="1631124"/>
                  </a:cubicBezTo>
                  <a:cubicBezTo>
                    <a:pt x="1961066" y="1559723"/>
                    <a:pt x="1959796" y="1493356"/>
                    <a:pt x="1959796" y="1421980"/>
                  </a:cubicBezTo>
                  <a:cubicBezTo>
                    <a:pt x="1959796" y="1389423"/>
                    <a:pt x="1962336" y="1356865"/>
                    <a:pt x="1961066" y="1324308"/>
                  </a:cubicBezTo>
                  <a:cubicBezTo>
                    <a:pt x="1961066" y="1294255"/>
                    <a:pt x="1959796" y="1262950"/>
                    <a:pt x="1958526" y="1232897"/>
                  </a:cubicBezTo>
                  <a:cubicBezTo>
                    <a:pt x="1953446" y="1186566"/>
                    <a:pt x="1942016" y="227377"/>
                    <a:pt x="1942016" y="181046"/>
                  </a:cubicBezTo>
                  <a:cubicBezTo>
                    <a:pt x="1939476" y="142227"/>
                    <a:pt x="1936936" y="102157"/>
                    <a:pt x="1934396" y="63338"/>
                  </a:cubicBezTo>
                  <a:cubicBezTo>
                    <a:pt x="1933126" y="44450"/>
                    <a:pt x="1931856" y="43180"/>
                    <a:pt x="1915179" y="41910"/>
                  </a:cubicBezTo>
                  <a:cubicBezTo>
                    <a:pt x="1910718" y="41910"/>
                    <a:pt x="1907745" y="41910"/>
                    <a:pt x="1903284" y="40640"/>
                  </a:cubicBezTo>
                  <a:cubicBezTo>
                    <a:pt x="1866116" y="36830"/>
                    <a:pt x="1827461" y="31750"/>
                    <a:pt x="1790292" y="30480"/>
                  </a:cubicBezTo>
                  <a:cubicBezTo>
                    <a:pt x="1699600" y="26670"/>
                    <a:pt x="1607422" y="25400"/>
                    <a:pt x="1516730" y="22860"/>
                  </a:cubicBezTo>
                  <a:lnTo>
                    <a:pt x="1409685" y="22860"/>
                  </a:lnTo>
                  <a:cubicBezTo>
                    <a:pt x="1362109" y="22860"/>
                    <a:pt x="1314533" y="22860"/>
                    <a:pt x="1268444" y="24130"/>
                  </a:cubicBezTo>
                  <a:cubicBezTo>
                    <a:pt x="1228302" y="25400"/>
                    <a:pt x="551832" y="29210"/>
                    <a:pt x="511690" y="29210"/>
                  </a:cubicBezTo>
                  <a:cubicBezTo>
                    <a:pt x="446273" y="29210"/>
                    <a:pt x="380856" y="26670"/>
                    <a:pt x="315439" y="33020"/>
                  </a:cubicBezTo>
                  <a:cubicBezTo>
                    <a:pt x="281244" y="36830"/>
                    <a:pt x="248536" y="36830"/>
                    <a:pt x="215827" y="38100"/>
                  </a:cubicBezTo>
                  <a:cubicBezTo>
                    <a:pt x="159331" y="41910"/>
                    <a:pt x="102835" y="45720"/>
                    <a:pt x="46338" y="50800"/>
                  </a:cubicBezTo>
                  <a:cubicBezTo>
                    <a:pt x="33235" y="50800"/>
                    <a:pt x="30695" y="53321"/>
                    <a:pt x="29425" y="68347"/>
                  </a:cubicBezTo>
                  <a:cubicBezTo>
                    <a:pt x="28155" y="90887"/>
                    <a:pt x="28155" y="113426"/>
                    <a:pt x="26885" y="135966"/>
                  </a:cubicBezTo>
                  <a:cubicBezTo>
                    <a:pt x="25615" y="173532"/>
                    <a:pt x="23075" y="209846"/>
                    <a:pt x="21805" y="247412"/>
                  </a:cubicBezTo>
                  <a:cubicBezTo>
                    <a:pt x="16725" y="287483"/>
                    <a:pt x="23075" y="1266707"/>
                    <a:pt x="25615" y="1306777"/>
                  </a:cubicBezTo>
                  <a:cubicBezTo>
                    <a:pt x="25615" y="1349352"/>
                    <a:pt x="25615" y="1393179"/>
                    <a:pt x="26885" y="1435754"/>
                  </a:cubicBezTo>
                  <a:cubicBezTo>
                    <a:pt x="26885" y="1467059"/>
                    <a:pt x="29425" y="1498364"/>
                    <a:pt x="29425" y="1529670"/>
                  </a:cubicBezTo>
                  <a:cubicBezTo>
                    <a:pt x="29425" y="1563479"/>
                    <a:pt x="29425" y="1597289"/>
                    <a:pt x="28155" y="1631124"/>
                  </a:cubicBezTo>
                  <a:lnTo>
                    <a:pt x="28155" y="1641284"/>
                  </a:lnTo>
                  <a:cubicBezTo>
                    <a:pt x="28155" y="1651444"/>
                    <a:pt x="31965" y="1655254"/>
                    <a:pt x="40855" y="1655254"/>
                  </a:cubicBezTo>
                  <a:cubicBezTo>
                    <a:pt x="59719" y="1655254"/>
                    <a:pt x="80533" y="1656524"/>
                    <a:pt x="99861" y="1656524"/>
                  </a:cubicBezTo>
                  <a:cubicBezTo>
                    <a:pt x="128109" y="1656524"/>
                    <a:pt x="157844" y="1653984"/>
                    <a:pt x="186092" y="1656524"/>
                  </a:cubicBezTo>
                  <a:cubicBezTo>
                    <a:pt x="232182" y="1660334"/>
                    <a:pt x="278271" y="1662874"/>
                    <a:pt x="324360" y="1661604"/>
                  </a:cubicBezTo>
                  <a:cubicBezTo>
                    <a:pt x="354095" y="1660334"/>
                    <a:pt x="382343" y="1662874"/>
                    <a:pt x="412078" y="1662874"/>
                  </a:cubicBezTo>
                  <a:cubicBezTo>
                    <a:pt x="455194" y="1662874"/>
                    <a:pt x="498309" y="1661604"/>
                    <a:pt x="541425" y="1662874"/>
                  </a:cubicBezTo>
                  <a:cubicBezTo>
                    <a:pt x="605355" y="1664144"/>
                    <a:pt x="1307099" y="1653984"/>
                    <a:pt x="1372516" y="1656524"/>
                  </a:cubicBezTo>
                  <a:cubicBezTo>
                    <a:pt x="1400764" y="1657794"/>
                    <a:pt x="1429012" y="1659064"/>
                    <a:pt x="1455774" y="1659064"/>
                  </a:cubicBezTo>
                  <a:cubicBezTo>
                    <a:pt x="1504837" y="1661604"/>
                    <a:pt x="1552412" y="1657794"/>
                    <a:pt x="1601475" y="1661604"/>
                  </a:cubicBezTo>
                  <a:cubicBezTo>
                    <a:pt x="1641617" y="1664144"/>
                    <a:pt x="1681759" y="1664144"/>
                    <a:pt x="1721902" y="1666684"/>
                  </a:cubicBezTo>
                  <a:cubicBezTo>
                    <a:pt x="1781371" y="1670494"/>
                    <a:pt x="1840841" y="1673034"/>
                    <a:pt x="1900311" y="1674304"/>
                  </a:cubicBezTo>
                  <a:cubicBezTo>
                    <a:pt x="1921696" y="1674304"/>
                    <a:pt x="1939476" y="1673034"/>
                    <a:pt x="1959796" y="1673034"/>
                  </a:cubicBezTo>
                  <a:close/>
                </a:path>
              </a:pathLst>
            </a:custGeom>
            <a:solidFill>
              <a:srgbClr val="FFE492"/>
            </a:solidFill>
          </p:spPr>
          <p:txBody>
            <a:bodyPr/>
            <a:lstStyle/>
            <a:p>
              <a:endParaRPr lang="en-US" sz="1200"/>
            </a:p>
          </p:txBody>
        </p:sp>
      </p:grpSp>
      <p:grpSp>
        <p:nvGrpSpPr>
          <p:cNvPr id="22" name="Group 22"/>
          <p:cNvGrpSpPr/>
          <p:nvPr/>
        </p:nvGrpSpPr>
        <p:grpSpPr>
          <a:xfrm>
            <a:off x="510261" y="1028234"/>
            <a:ext cx="2798025" cy="782058"/>
            <a:chOff x="-562176" y="-555823"/>
            <a:chExt cx="5596054" cy="1564115"/>
          </a:xfrm>
        </p:grpSpPr>
        <p:grpSp>
          <p:nvGrpSpPr>
            <p:cNvPr id="23" name="Group 23"/>
            <p:cNvGrpSpPr/>
            <p:nvPr/>
          </p:nvGrpSpPr>
          <p:grpSpPr>
            <a:xfrm>
              <a:off x="-562176" y="-555823"/>
              <a:ext cx="5596054" cy="1564115"/>
              <a:chOff x="-222664" y="-220148"/>
              <a:chExt cx="2216461" cy="619508"/>
            </a:xfrm>
          </p:grpSpPr>
          <p:sp>
            <p:nvSpPr>
              <p:cNvPr id="24" name="Freeform 24"/>
              <p:cNvSpPr/>
              <p:nvPr/>
            </p:nvSpPr>
            <p:spPr>
              <a:xfrm>
                <a:off x="39990" y="45156"/>
                <a:ext cx="1847683" cy="326465"/>
              </a:xfrm>
              <a:custGeom>
                <a:avLst/>
                <a:gdLst/>
                <a:ahLst/>
                <a:cxnLst/>
                <a:rect l="l" t="t" r="r" b="b"/>
                <a:pathLst>
                  <a:path w="1847683" h="326465">
                    <a:moveTo>
                      <a:pt x="650" y="296690"/>
                    </a:moveTo>
                    <a:cubicBezTo>
                      <a:pt x="-1890" y="305580"/>
                      <a:pt x="3190" y="311930"/>
                      <a:pt x="12850" y="313200"/>
                    </a:cubicBezTo>
                    <a:cubicBezTo>
                      <a:pt x="23908" y="314470"/>
                      <a:pt x="33584" y="314470"/>
                      <a:pt x="44643" y="314470"/>
                    </a:cubicBezTo>
                    <a:cubicBezTo>
                      <a:pt x="88875" y="315740"/>
                      <a:pt x="133108" y="315740"/>
                      <a:pt x="178723" y="317010"/>
                    </a:cubicBezTo>
                    <a:cubicBezTo>
                      <a:pt x="203604" y="318280"/>
                      <a:pt x="228485" y="319550"/>
                      <a:pt x="251984" y="320820"/>
                    </a:cubicBezTo>
                    <a:cubicBezTo>
                      <a:pt x="293452" y="322090"/>
                      <a:pt x="333538" y="322090"/>
                      <a:pt x="375006" y="323360"/>
                    </a:cubicBezTo>
                    <a:cubicBezTo>
                      <a:pt x="391593" y="323360"/>
                      <a:pt x="406798" y="323360"/>
                      <a:pt x="423386" y="322090"/>
                    </a:cubicBezTo>
                    <a:cubicBezTo>
                      <a:pt x="430297" y="322090"/>
                      <a:pt x="438591" y="320820"/>
                      <a:pt x="445502" y="320820"/>
                    </a:cubicBezTo>
                    <a:cubicBezTo>
                      <a:pt x="473147" y="322090"/>
                      <a:pt x="1026057" y="313200"/>
                      <a:pt x="1053702" y="314470"/>
                    </a:cubicBezTo>
                    <a:cubicBezTo>
                      <a:pt x="1092406" y="315740"/>
                      <a:pt x="1198841" y="315740"/>
                      <a:pt x="1237545" y="315740"/>
                    </a:cubicBezTo>
                    <a:cubicBezTo>
                      <a:pt x="1252750" y="315740"/>
                      <a:pt x="1266573" y="314470"/>
                      <a:pt x="1281778" y="314470"/>
                    </a:cubicBezTo>
                    <a:lnTo>
                      <a:pt x="1356420" y="318280"/>
                    </a:lnTo>
                    <a:cubicBezTo>
                      <a:pt x="1410329" y="320820"/>
                      <a:pt x="1462855" y="318280"/>
                      <a:pt x="1516764" y="322090"/>
                    </a:cubicBezTo>
                    <a:cubicBezTo>
                      <a:pt x="1606612" y="327170"/>
                      <a:pt x="1697842" y="320820"/>
                      <a:pt x="1784184" y="325900"/>
                    </a:cubicBezTo>
                    <a:cubicBezTo>
                      <a:pt x="1804504" y="327170"/>
                      <a:pt x="1824823" y="325900"/>
                      <a:pt x="1847684" y="325900"/>
                    </a:cubicBezTo>
                    <a:lnTo>
                      <a:pt x="1847684" y="266210"/>
                    </a:lnTo>
                    <a:cubicBezTo>
                      <a:pt x="1846413" y="232458"/>
                      <a:pt x="1845144" y="223660"/>
                      <a:pt x="1845144" y="214312"/>
                    </a:cubicBezTo>
                    <a:cubicBezTo>
                      <a:pt x="1845144" y="203497"/>
                      <a:pt x="1848954" y="192499"/>
                      <a:pt x="1842604" y="181685"/>
                    </a:cubicBezTo>
                    <a:cubicBezTo>
                      <a:pt x="1834984" y="174536"/>
                      <a:pt x="1823554" y="33580"/>
                      <a:pt x="1823554" y="26431"/>
                    </a:cubicBezTo>
                    <a:cubicBezTo>
                      <a:pt x="1821013" y="21482"/>
                      <a:pt x="1819744" y="16350"/>
                      <a:pt x="1817204" y="11401"/>
                    </a:cubicBezTo>
                    <a:cubicBezTo>
                      <a:pt x="1817204" y="9934"/>
                      <a:pt x="1815934" y="8468"/>
                      <a:pt x="1814663" y="5644"/>
                    </a:cubicBezTo>
                    <a:cubicBezTo>
                      <a:pt x="1804504" y="3104"/>
                      <a:pt x="1795613" y="1834"/>
                      <a:pt x="1785454" y="564"/>
                    </a:cubicBezTo>
                    <a:cubicBezTo>
                      <a:pt x="1777834" y="-706"/>
                      <a:pt x="1770213" y="564"/>
                      <a:pt x="1763863" y="564"/>
                    </a:cubicBezTo>
                    <a:lnTo>
                      <a:pt x="5939" y="5644"/>
                    </a:lnTo>
                    <a:lnTo>
                      <a:pt x="650" y="296690"/>
                    </a:lnTo>
                    <a:close/>
                  </a:path>
                </a:pathLst>
              </a:custGeom>
              <a:solidFill>
                <a:srgbClr val="FED9F0"/>
              </a:solidFill>
            </p:spPr>
            <p:txBody>
              <a:bodyPr/>
              <a:lstStyle/>
              <a:p>
                <a:endParaRPr lang="en-US" sz="1200"/>
              </a:p>
            </p:txBody>
          </p:sp>
          <p:sp>
            <p:nvSpPr>
              <p:cNvPr id="25" name="Freeform 25"/>
              <p:cNvSpPr/>
              <p:nvPr/>
            </p:nvSpPr>
            <p:spPr>
              <a:xfrm>
                <a:off x="-204231" y="-220148"/>
                <a:ext cx="2198028" cy="605777"/>
              </a:xfrm>
              <a:custGeom>
                <a:avLst/>
                <a:gdLst/>
                <a:ahLst/>
                <a:cxnLst/>
                <a:rect l="l" t="t" r="r" b="b"/>
                <a:pathLst>
                  <a:path w="1826714" h="317716">
                    <a:moveTo>
                      <a:pt x="1826714" y="317716"/>
                    </a:moveTo>
                    <a:lnTo>
                      <a:pt x="0" y="310096"/>
                    </a:lnTo>
                    <a:lnTo>
                      <a:pt x="0" y="116665"/>
                    </a:lnTo>
                    <a:lnTo>
                      <a:pt x="7620" y="20320"/>
                    </a:lnTo>
                    <a:lnTo>
                      <a:pt x="909478" y="0"/>
                    </a:lnTo>
                    <a:lnTo>
                      <a:pt x="1805124" y="8890"/>
                    </a:lnTo>
                    <a:close/>
                  </a:path>
                </a:pathLst>
              </a:custGeom>
              <a:solidFill>
                <a:srgbClr val="FED9F0"/>
              </a:solidFill>
            </p:spPr>
            <p:txBody>
              <a:bodyPr/>
              <a:lstStyle/>
              <a:p>
                <a:endParaRPr lang="en-US" sz="1200"/>
              </a:p>
            </p:txBody>
          </p:sp>
          <p:sp>
            <p:nvSpPr>
              <p:cNvPr id="26" name="Freeform 26"/>
              <p:cNvSpPr/>
              <p:nvPr/>
            </p:nvSpPr>
            <p:spPr>
              <a:xfrm>
                <a:off x="-222664" y="-220147"/>
                <a:ext cx="2216461" cy="619507"/>
              </a:xfrm>
              <a:custGeom>
                <a:avLst/>
                <a:gdLst/>
                <a:ahLst/>
                <a:cxnLst/>
                <a:rect l="l" t="t" r="r" b="b"/>
                <a:pathLst>
                  <a:path w="1851058" h="343680">
                    <a:moveTo>
                      <a:pt x="1818039" y="21590"/>
                    </a:moveTo>
                    <a:cubicBezTo>
                      <a:pt x="1819309" y="34290"/>
                      <a:pt x="1819309" y="44450"/>
                      <a:pt x="1820578" y="52341"/>
                    </a:cubicBezTo>
                    <a:cubicBezTo>
                      <a:pt x="1823118" y="57290"/>
                      <a:pt x="1824389" y="62422"/>
                      <a:pt x="1826928" y="67371"/>
                    </a:cubicBezTo>
                    <a:cubicBezTo>
                      <a:pt x="1826928" y="74520"/>
                      <a:pt x="1839628" y="215476"/>
                      <a:pt x="1845978" y="222625"/>
                    </a:cubicBezTo>
                    <a:cubicBezTo>
                      <a:pt x="1852328" y="233439"/>
                      <a:pt x="1848518" y="244437"/>
                      <a:pt x="1848518" y="255252"/>
                    </a:cubicBezTo>
                    <a:cubicBezTo>
                      <a:pt x="1848518" y="264783"/>
                      <a:pt x="1849789" y="273582"/>
                      <a:pt x="1851059" y="283426"/>
                    </a:cubicBezTo>
                    <a:lnTo>
                      <a:pt x="1851059" y="343116"/>
                    </a:lnTo>
                    <a:cubicBezTo>
                      <a:pt x="1828199" y="343116"/>
                      <a:pt x="1807878" y="344386"/>
                      <a:pt x="1787559" y="343116"/>
                    </a:cubicBezTo>
                    <a:cubicBezTo>
                      <a:pt x="1697961" y="338036"/>
                      <a:pt x="1606731" y="344386"/>
                      <a:pt x="1516883" y="339306"/>
                    </a:cubicBezTo>
                    <a:cubicBezTo>
                      <a:pt x="1462974" y="335496"/>
                      <a:pt x="1410448" y="338036"/>
                      <a:pt x="1356539" y="335496"/>
                    </a:cubicBezTo>
                    <a:lnTo>
                      <a:pt x="1281897" y="331686"/>
                    </a:lnTo>
                    <a:cubicBezTo>
                      <a:pt x="1266692" y="331686"/>
                      <a:pt x="1252869" y="332956"/>
                      <a:pt x="1237664" y="332956"/>
                    </a:cubicBezTo>
                    <a:cubicBezTo>
                      <a:pt x="1198960" y="331686"/>
                      <a:pt x="1092525" y="332956"/>
                      <a:pt x="1053821" y="331686"/>
                    </a:cubicBezTo>
                    <a:cubicBezTo>
                      <a:pt x="1026176" y="330416"/>
                      <a:pt x="473266" y="339306"/>
                      <a:pt x="445621" y="338036"/>
                    </a:cubicBezTo>
                    <a:cubicBezTo>
                      <a:pt x="438710" y="338036"/>
                      <a:pt x="430416" y="339306"/>
                      <a:pt x="423505" y="339306"/>
                    </a:cubicBezTo>
                    <a:cubicBezTo>
                      <a:pt x="406917" y="339306"/>
                      <a:pt x="391712" y="340576"/>
                      <a:pt x="375125" y="340576"/>
                    </a:cubicBezTo>
                    <a:cubicBezTo>
                      <a:pt x="333657" y="340576"/>
                      <a:pt x="293571" y="339306"/>
                      <a:pt x="252103" y="338036"/>
                    </a:cubicBezTo>
                    <a:cubicBezTo>
                      <a:pt x="227222" y="336766"/>
                      <a:pt x="202341" y="335496"/>
                      <a:pt x="178842" y="334226"/>
                    </a:cubicBezTo>
                    <a:cubicBezTo>
                      <a:pt x="134609" y="332956"/>
                      <a:pt x="90377" y="331686"/>
                      <a:pt x="44762" y="331686"/>
                    </a:cubicBezTo>
                    <a:cubicBezTo>
                      <a:pt x="34505" y="331686"/>
                      <a:pt x="25615" y="331686"/>
                      <a:pt x="15455" y="330416"/>
                    </a:cubicBezTo>
                    <a:cubicBezTo>
                      <a:pt x="6565" y="329146"/>
                      <a:pt x="1485" y="322796"/>
                      <a:pt x="4025" y="313906"/>
                    </a:cubicBezTo>
                    <a:cubicBezTo>
                      <a:pt x="12915" y="282747"/>
                      <a:pt x="9105" y="278164"/>
                      <a:pt x="7835" y="273398"/>
                    </a:cubicBezTo>
                    <a:cubicBezTo>
                      <a:pt x="6565" y="263684"/>
                      <a:pt x="2755" y="254152"/>
                      <a:pt x="4025" y="244437"/>
                    </a:cubicBezTo>
                    <a:cubicBezTo>
                      <a:pt x="1485" y="232340"/>
                      <a:pt x="-3595" y="82585"/>
                      <a:pt x="4025" y="70304"/>
                    </a:cubicBezTo>
                    <a:cubicBezTo>
                      <a:pt x="5295" y="67921"/>
                      <a:pt x="4025" y="65355"/>
                      <a:pt x="5295" y="62972"/>
                    </a:cubicBezTo>
                    <a:cubicBezTo>
                      <a:pt x="6565" y="59123"/>
                      <a:pt x="9105" y="54907"/>
                      <a:pt x="10375" y="44450"/>
                    </a:cubicBezTo>
                    <a:cubicBezTo>
                      <a:pt x="10375" y="41910"/>
                      <a:pt x="11645" y="39370"/>
                      <a:pt x="12915" y="38100"/>
                    </a:cubicBezTo>
                    <a:cubicBezTo>
                      <a:pt x="34505" y="35560"/>
                      <a:pt x="55820" y="30480"/>
                      <a:pt x="77936" y="29210"/>
                    </a:cubicBezTo>
                    <a:cubicBezTo>
                      <a:pt x="115258" y="25400"/>
                      <a:pt x="152579" y="22860"/>
                      <a:pt x="191283" y="20320"/>
                    </a:cubicBezTo>
                    <a:cubicBezTo>
                      <a:pt x="217546" y="17780"/>
                      <a:pt x="243809" y="16510"/>
                      <a:pt x="268690" y="13970"/>
                    </a:cubicBezTo>
                    <a:cubicBezTo>
                      <a:pt x="293571" y="11430"/>
                      <a:pt x="319834" y="8890"/>
                      <a:pt x="344715" y="8890"/>
                    </a:cubicBezTo>
                    <a:cubicBezTo>
                      <a:pt x="372361" y="7620"/>
                      <a:pt x="400006" y="10160"/>
                      <a:pt x="427651" y="8890"/>
                    </a:cubicBezTo>
                    <a:cubicBezTo>
                      <a:pt x="462208" y="8890"/>
                      <a:pt x="1088378" y="6350"/>
                      <a:pt x="1122935" y="5080"/>
                    </a:cubicBezTo>
                    <a:cubicBezTo>
                      <a:pt x="1156110" y="3810"/>
                      <a:pt x="1189284" y="2540"/>
                      <a:pt x="1223841" y="2540"/>
                    </a:cubicBezTo>
                    <a:cubicBezTo>
                      <a:pt x="1280514" y="1270"/>
                      <a:pt x="1335805" y="0"/>
                      <a:pt x="1392478" y="0"/>
                    </a:cubicBezTo>
                    <a:cubicBezTo>
                      <a:pt x="1415977" y="0"/>
                      <a:pt x="1440858" y="2540"/>
                      <a:pt x="1464357" y="2540"/>
                    </a:cubicBezTo>
                    <a:cubicBezTo>
                      <a:pt x="1529324" y="3810"/>
                      <a:pt x="1595673" y="5080"/>
                      <a:pt x="1660640" y="7620"/>
                    </a:cubicBezTo>
                    <a:cubicBezTo>
                      <a:pt x="1695196" y="8890"/>
                      <a:pt x="1729753" y="12700"/>
                      <a:pt x="1764310" y="16510"/>
                    </a:cubicBezTo>
                    <a:lnTo>
                      <a:pt x="1787559" y="16510"/>
                    </a:lnTo>
                    <a:cubicBezTo>
                      <a:pt x="1798989" y="17780"/>
                      <a:pt x="1807878" y="20320"/>
                      <a:pt x="1818039" y="21590"/>
                    </a:cubicBezTo>
                    <a:close/>
                    <a:moveTo>
                      <a:pt x="1828199" y="326606"/>
                    </a:moveTo>
                    <a:cubicBezTo>
                      <a:pt x="1829468" y="310096"/>
                      <a:pt x="1830739" y="297396"/>
                      <a:pt x="1830739" y="284696"/>
                    </a:cubicBezTo>
                    <a:cubicBezTo>
                      <a:pt x="1829468" y="272665"/>
                      <a:pt x="1828199" y="262950"/>
                      <a:pt x="1828199" y="252502"/>
                    </a:cubicBezTo>
                    <a:cubicBezTo>
                      <a:pt x="1828199" y="247737"/>
                      <a:pt x="1830739" y="242971"/>
                      <a:pt x="1829468" y="238205"/>
                    </a:cubicBezTo>
                    <a:cubicBezTo>
                      <a:pt x="1829468" y="233806"/>
                      <a:pt x="1828199" y="229224"/>
                      <a:pt x="1826928" y="224824"/>
                    </a:cubicBezTo>
                    <a:cubicBezTo>
                      <a:pt x="1821849" y="218042"/>
                      <a:pt x="1810418" y="77636"/>
                      <a:pt x="1810418" y="70854"/>
                    </a:cubicBezTo>
                    <a:cubicBezTo>
                      <a:pt x="1807878" y="65172"/>
                      <a:pt x="1805339" y="59306"/>
                      <a:pt x="1802799" y="53624"/>
                    </a:cubicBezTo>
                    <a:cubicBezTo>
                      <a:pt x="1801528" y="44450"/>
                      <a:pt x="1800259" y="43180"/>
                      <a:pt x="1783662" y="41910"/>
                    </a:cubicBezTo>
                    <a:cubicBezTo>
                      <a:pt x="1779515" y="41910"/>
                      <a:pt x="1776751" y="41910"/>
                      <a:pt x="1772604" y="40640"/>
                    </a:cubicBezTo>
                    <a:cubicBezTo>
                      <a:pt x="1738047" y="36830"/>
                      <a:pt x="1702108" y="31750"/>
                      <a:pt x="1667551" y="30480"/>
                    </a:cubicBezTo>
                    <a:cubicBezTo>
                      <a:pt x="1583232" y="26670"/>
                      <a:pt x="1497531" y="25400"/>
                      <a:pt x="1413213" y="22860"/>
                    </a:cubicBezTo>
                    <a:lnTo>
                      <a:pt x="1313689" y="22860"/>
                    </a:lnTo>
                    <a:cubicBezTo>
                      <a:pt x="1269456" y="22860"/>
                      <a:pt x="1225223" y="22860"/>
                      <a:pt x="1182373" y="24130"/>
                    </a:cubicBezTo>
                    <a:cubicBezTo>
                      <a:pt x="1145052" y="25400"/>
                      <a:pt x="516117" y="29210"/>
                      <a:pt x="478796" y="29210"/>
                    </a:cubicBezTo>
                    <a:cubicBezTo>
                      <a:pt x="417975" y="29210"/>
                      <a:pt x="357155" y="26670"/>
                      <a:pt x="296335" y="33020"/>
                    </a:cubicBezTo>
                    <a:cubicBezTo>
                      <a:pt x="264543" y="36830"/>
                      <a:pt x="234133" y="36830"/>
                      <a:pt x="203723" y="38100"/>
                    </a:cubicBezTo>
                    <a:cubicBezTo>
                      <a:pt x="151197" y="41910"/>
                      <a:pt x="98670" y="45720"/>
                      <a:pt x="46144" y="50800"/>
                    </a:cubicBezTo>
                    <a:cubicBezTo>
                      <a:pt x="33235" y="50800"/>
                      <a:pt x="30695" y="52157"/>
                      <a:pt x="29425" y="54357"/>
                    </a:cubicBezTo>
                    <a:cubicBezTo>
                      <a:pt x="28155" y="57656"/>
                      <a:pt x="28155" y="60956"/>
                      <a:pt x="26885" y="64255"/>
                    </a:cubicBezTo>
                    <a:cubicBezTo>
                      <a:pt x="25615" y="69754"/>
                      <a:pt x="23075" y="75070"/>
                      <a:pt x="21805" y="80569"/>
                    </a:cubicBezTo>
                    <a:cubicBezTo>
                      <a:pt x="16725" y="86434"/>
                      <a:pt x="23075" y="229773"/>
                      <a:pt x="25615" y="235639"/>
                    </a:cubicBezTo>
                    <a:cubicBezTo>
                      <a:pt x="25615" y="241871"/>
                      <a:pt x="25615" y="248287"/>
                      <a:pt x="26885" y="254519"/>
                    </a:cubicBezTo>
                    <a:cubicBezTo>
                      <a:pt x="26885" y="259101"/>
                      <a:pt x="29425" y="263684"/>
                      <a:pt x="29425" y="268266"/>
                    </a:cubicBezTo>
                    <a:cubicBezTo>
                      <a:pt x="29425" y="273215"/>
                      <a:pt x="29425" y="278164"/>
                      <a:pt x="28155" y="284696"/>
                    </a:cubicBezTo>
                    <a:lnTo>
                      <a:pt x="28155" y="294856"/>
                    </a:lnTo>
                    <a:cubicBezTo>
                      <a:pt x="28155" y="305016"/>
                      <a:pt x="31965" y="308826"/>
                      <a:pt x="40855" y="308826"/>
                    </a:cubicBezTo>
                    <a:cubicBezTo>
                      <a:pt x="58584" y="308826"/>
                      <a:pt x="77936" y="310096"/>
                      <a:pt x="95906" y="310096"/>
                    </a:cubicBezTo>
                    <a:cubicBezTo>
                      <a:pt x="122169" y="310096"/>
                      <a:pt x="149814" y="307556"/>
                      <a:pt x="176078" y="310096"/>
                    </a:cubicBezTo>
                    <a:cubicBezTo>
                      <a:pt x="218928" y="313906"/>
                      <a:pt x="261779" y="316446"/>
                      <a:pt x="304629" y="315176"/>
                    </a:cubicBezTo>
                    <a:cubicBezTo>
                      <a:pt x="332275" y="313906"/>
                      <a:pt x="358538" y="316446"/>
                      <a:pt x="386183" y="316446"/>
                    </a:cubicBezTo>
                    <a:cubicBezTo>
                      <a:pt x="426269" y="316446"/>
                      <a:pt x="466355" y="315176"/>
                      <a:pt x="506441" y="316446"/>
                    </a:cubicBezTo>
                    <a:cubicBezTo>
                      <a:pt x="565879" y="317716"/>
                      <a:pt x="1218312" y="307556"/>
                      <a:pt x="1279132" y="310096"/>
                    </a:cubicBezTo>
                    <a:cubicBezTo>
                      <a:pt x="1305395" y="311366"/>
                      <a:pt x="1331658" y="312636"/>
                      <a:pt x="1356539" y="312636"/>
                    </a:cubicBezTo>
                    <a:cubicBezTo>
                      <a:pt x="1402155" y="315176"/>
                      <a:pt x="1446387" y="311366"/>
                      <a:pt x="1492002" y="315176"/>
                    </a:cubicBezTo>
                    <a:cubicBezTo>
                      <a:pt x="1529324" y="317716"/>
                      <a:pt x="1566645" y="317716"/>
                      <a:pt x="1603966" y="320256"/>
                    </a:cubicBezTo>
                    <a:cubicBezTo>
                      <a:pt x="1659257" y="324066"/>
                      <a:pt x="1714548" y="326606"/>
                      <a:pt x="1769839" y="327876"/>
                    </a:cubicBezTo>
                    <a:cubicBezTo>
                      <a:pt x="1790099" y="327876"/>
                      <a:pt x="1807878" y="326606"/>
                      <a:pt x="1828199" y="326606"/>
                    </a:cubicBezTo>
                    <a:close/>
                  </a:path>
                </a:pathLst>
              </a:custGeom>
              <a:solidFill>
                <a:srgbClr val="2A2B39"/>
              </a:solidFill>
            </p:spPr>
            <p:txBody>
              <a:bodyPr/>
              <a:lstStyle/>
              <a:p>
                <a:endParaRPr lang="en-US" sz="1200"/>
              </a:p>
            </p:txBody>
          </p:sp>
        </p:grpSp>
        <p:sp>
          <p:nvSpPr>
            <p:cNvPr id="27" name="TextBox 27"/>
            <p:cNvSpPr txBox="1"/>
            <p:nvPr/>
          </p:nvSpPr>
          <p:spPr>
            <a:xfrm>
              <a:off x="-234114" y="-78793"/>
              <a:ext cx="4784545" cy="794449"/>
            </a:xfrm>
            <a:prstGeom prst="rect">
              <a:avLst/>
            </a:prstGeom>
          </p:spPr>
          <p:txBody>
            <a:bodyPr wrap="square" lIns="0" tIns="0" rIns="0" bIns="0" rtlCol="0" anchor="t">
              <a:spAutoFit/>
            </a:bodyPr>
            <a:lstStyle/>
            <a:p>
              <a:pPr algn="ctr">
                <a:lnSpc>
                  <a:spcPts val="1467"/>
                </a:lnSpc>
                <a:spcBef>
                  <a:spcPct val="0"/>
                </a:spcBef>
              </a:pPr>
              <a:r>
                <a:rPr lang="en-US" sz="1789" dirty="0">
                  <a:solidFill>
                    <a:srgbClr val="2A2B39"/>
                  </a:solidFill>
                  <a:latin typeface="Ballpoint"/>
                  <a:ea typeface="Ballpoint"/>
                  <a:cs typeface="Ballpoint"/>
                  <a:sym typeface="Ballpoint"/>
                </a:rPr>
                <a:t>Physiological &amp; Sensory Impact</a:t>
              </a:r>
            </a:p>
          </p:txBody>
        </p:sp>
      </p:grpSp>
      <p:sp>
        <p:nvSpPr>
          <p:cNvPr id="28" name="TextBox 28"/>
          <p:cNvSpPr txBox="1"/>
          <p:nvPr/>
        </p:nvSpPr>
        <p:spPr>
          <a:xfrm>
            <a:off x="674650" y="2116678"/>
            <a:ext cx="2570586" cy="1721433"/>
          </a:xfrm>
          <a:prstGeom prst="rect">
            <a:avLst/>
          </a:prstGeom>
        </p:spPr>
        <p:txBody>
          <a:bodyPr lIns="0" tIns="0" rIns="0" bIns="0" rtlCol="0" anchor="t">
            <a:spAutoFit/>
          </a:bodyPr>
          <a:lstStyle/>
          <a:p>
            <a:pPr>
              <a:lnSpc>
                <a:spcPts val="1527"/>
              </a:lnSpc>
            </a:pPr>
            <a:r>
              <a:rPr lang="en-US" sz="1131" dirty="0">
                <a:solidFill>
                  <a:srgbClr val="2A2B39"/>
                </a:solidFill>
                <a:latin typeface="Aristotelica Pro"/>
                <a:ea typeface="Aristotelica Pro"/>
                <a:cs typeface="Aristotelica Pro"/>
                <a:sym typeface="Aristotelica Pro"/>
              </a:rPr>
              <a:t>Visual Processing Barriers: </a:t>
            </a:r>
          </a:p>
          <a:p>
            <a:pPr marL="244184" lvl="1" indent="-122092">
              <a:lnSpc>
                <a:spcPts val="1527"/>
              </a:lnSpc>
              <a:buFont typeface="Arial"/>
              <a:buChar char="•"/>
            </a:pPr>
            <a:r>
              <a:rPr lang="en-US" sz="1131" dirty="0">
                <a:solidFill>
                  <a:srgbClr val="2A2B39"/>
                </a:solidFill>
                <a:latin typeface="Aristotelica Pro"/>
                <a:ea typeface="Aristotelica Pro"/>
                <a:cs typeface="Aristotelica Pro"/>
                <a:sym typeface="Aristotelica Pro"/>
              </a:rPr>
              <a:t>High contrast black on white may be “painful” causing potential “eye strain”</a:t>
            </a:r>
          </a:p>
          <a:p>
            <a:pPr marL="244184" lvl="1" indent="-122092">
              <a:lnSpc>
                <a:spcPts val="1527"/>
              </a:lnSpc>
              <a:buFont typeface="Arial"/>
              <a:buChar char="•"/>
            </a:pPr>
            <a:r>
              <a:rPr lang="en-US" sz="1131" dirty="0">
                <a:solidFill>
                  <a:srgbClr val="2A2B39"/>
                </a:solidFill>
                <a:latin typeface="Aristotelica Pro"/>
                <a:ea typeface="Aristotelica Pro"/>
                <a:cs typeface="Aristotelica Pro"/>
                <a:sym typeface="Aristotelica Pro"/>
              </a:rPr>
              <a:t>Offensive light waves causing inability to process, leading to Irlen Syndrome symptoms.</a:t>
            </a:r>
          </a:p>
          <a:p>
            <a:pPr marL="244184" lvl="1" indent="-122092">
              <a:lnSpc>
                <a:spcPts val="1527"/>
              </a:lnSpc>
              <a:buFont typeface="Arial"/>
              <a:buChar char="•"/>
            </a:pPr>
            <a:r>
              <a:rPr lang="en-US" sz="1131" dirty="0">
                <a:solidFill>
                  <a:srgbClr val="2A2B39"/>
                </a:solidFill>
                <a:latin typeface="Aristotelica Pro"/>
                <a:ea typeface="Aristotelica Pro"/>
                <a:cs typeface="Aristotelica Pro"/>
                <a:sym typeface="Aristotelica Pro"/>
              </a:rPr>
              <a:t>Luminosity - bright yellows and purples with perceived fluorescent undertones inhibit reading.</a:t>
            </a:r>
          </a:p>
        </p:txBody>
      </p:sp>
      <p:sp>
        <p:nvSpPr>
          <p:cNvPr id="29" name="TextBox 29"/>
          <p:cNvSpPr txBox="1"/>
          <p:nvPr/>
        </p:nvSpPr>
        <p:spPr>
          <a:xfrm>
            <a:off x="616993" y="4446844"/>
            <a:ext cx="2659151" cy="1912255"/>
          </a:xfrm>
          <a:prstGeom prst="rect">
            <a:avLst/>
          </a:prstGeom>
        </p:spPr>
        <p:txBody>
          <a:bodyPr lIns="0" tIns="0" rIns="0" bIns="0" rtlCol="0" anchor="t">
            <a:spAutoFit/>
          </a:bodyPr>
          <a:lstStyle/>
          <a:p>
            <a:pPr>
              <a:lnSpc>
                <a:spcPts val="1464"/>
              </a:lnSpc>
            </a:pPr>
            <a:r>
              <a:rPr lang="en-US" sz="1085" dirty="0">
                <a:solidFill>
                  <a:srgbClr val="2A2B39"/>
                </a:solidFill>
                <a:latin typeface="Aristotelica Pro"/>
                <a:ea typeface="Aristotelica Pro"/>
                <a:cs typeface="Aristotelica Pro"/>
                <a:sym typeface="Aristotelica Pro"/>
              </a:rPr>
              <a:t>Mitigation &amp; Comfort:</a:t>
            </a:r>
          </a:p>
          <a:p>
            <a:pPr marL="234207" lvl="1" indent="-117104">
              <a:lnSpc>
                <a:spcPts val="1464"/>
              </a:lnSpc>
              <a:buFont typeface="Arial"/>
              <a:buChar char="•"/>
            </a:pPr>
            <a:r>
              <a:rPr lang="en-US" sz="1085" dirty="0">
                <a:solidFill>
                  <a:srgbClr val="2A2B39"/>
                </a:solidFill>
                <a:latin typeface="Aristotelica Pro"/>
                <a:ea typeface="Aristotelica Pro"/>
                <a:cs typeface="Aristotelica Pro"/>
                <a:sym typeface="Aristotelica Pro"/>
              </a:rPr>
              <a:t>Softening - use of blue, cream or grey backgrounds to promote “approachable” and “calmer” visual environments.</a:t>
            </a:r>
          </a:p>
          <a:p>
            <a:pPr marL="234207" lvl="1" indent="-117104">
              <a:lnSpc>
                <a:spcPts val="1464"/>
              </a:lnSpc>
              <a:buFont typeface="Arial"/>
              <a:buChar char="•"/>
            </a:pPr>
            <a:r>
              <a:rPr lang="en-US" sz="1085" dirty="0">
                <a:solidFill>
                  <a:srgbClr val="2A2B39"/>
                </a:solidFill>
                <a:latin typeface="Aristotelica Pro"/>
                <a:ea typeface="Aristotelica Pro"/>
                <a:cs typeface="Aristotelica Pro"/>
                <a:sym typeface="Aristotelica Pro"/>
              </a:rPr>
              <a:t>Self-correction tools - students using “night shift” or reduced brightness on laptop screens.</a:t>
            </a:r>
          </a:p>
          <a:p>
            <a:pPr marL="234207" lvl="1" indent="-117104">
              <a:lnSpc>
                <a:spcPts val="1464"/>
              </a:lnSpc>
              <a:buFont typeface="Arial"/>
              <a:buChar char="•"/>
            </a:pPr>
            <a:r>
              <a:rPr lang="en-US" sz="1085" dirty="0">
                <a:solidFill>
                  <a:srgbClr val="2A2B39"/>
                </a:solidFill>
                <a:latin typeface="Aristotelica Pro"/>
                <a:ea typeface="Aristotelica Pro"/>
                <a:cs typeface="Aristotelica Pro"/>
                <a:sym typeface="Aristotelica Pro"/>
              </a:rPr>
              <a:t>Dark Mode Transition - white text on black or dark blue as a “summary” or to prepare eyes for a “transition”.  </a:t>
            </a:r>
          </a:p>
        </p:txBody>
      </p:sp>
      <p:sp>
        <p:nvSpPr>
          <p:cNvPr id="30" name="TextBox 30"/>
          <p:cNvSpPr txBox="1"/>
          <p:nvPr/>
        </p:nvSpPr>
        <p:spPr>
          <a:xfrm>
            <a:off x="3588067" y="4499962"/>
            <a:ext cx="2499415" cy="1629100"/>
          </a:xfrm>
          <a:prstGeom prst="rect">
            <a:avLst/>
          </a:prstGeom>
        </p:spPr>
        <p:txBody>
          <a:bodyPr lIns="0" tIns="0" rIns="0" bIns="0" rtlCol="0" anchor="t">
            <a:spAutoFit/>
          </a:bodyPr>
          <a:lstStyle/>
          <a:p>
            <a:pPr>
              <a:lnSpc>
                <a:spcPts val="1553"/>
              </a:lnSpc>
            </a:pPr>
            <a:r>
              <a:rPr lang="en-US" sz="1151" dirty="0">
                <a:solidFill>
                  <a:srgbClr val="2A2B39"/>
                </a:solidFill>
                <a:latin typeface="Aristotelica Pro"/>
                <a:ea typeface="Aristotelica Pro"/>
                <a:cs typeface="Aristotelica Pro"/>
                <a:sym typeface="Aristotelica Pro"/>
              </a:rPr>
              <a:t>Focus &amp; Academic Anxiety</a:t>
            </a:r>
          </a:p>
          <a:p>
            <a:pPr marL="248522" lvl="1" indent="-124261">
              <a:lnSpc>
                <a:spcPts val="1553"/>
              </a:lnSpc>
              <a:buFont typeface="Arial"/>
              <a:buChar char="•"/>
            </a:pPr>
            <a:r>
              <a:rPr lang="en-US" sz="1151" dirty="0">
                <a:solidFill>
                  <a:srgbClr val="2A2B39"/>
                </a:solidFill>
                <a:latin typeface="Aristotelica Pro"/>
                <a:ea typeface="Aristotelica Pro"/>
                <a:cs typeface="Aristotelica Pro"/>
                <a:sym typeface="Aristotelica Pro"/>
              </a:rPr>
              <a:t>Concentration support - cool </a:t>
            </a:r>
            <a:r>
              <a:rPr lang="en-US" sz="1151" dirty="0" err="1">
                <a:solidFill>
                  <a:srgbClr val="2A2B39"/>
                </a:solidFill>
                <a:latin typeface="Aristotelica Pro"/>
                <a:ea typeface="Aristotelica Pro"/>
                <a:cs typeface="Aristotelica Pro"/>
                <a:sym typeface="Aristotelica Pro"/>
              </a:rPr>
              <a:t>colours</a:t>
            </a:r>
            <a:r>
              <a:rPr lang="en-US" sz="1151" dirty="0">
                <a:solidFill>
                  <a:srgbClr val="2A2B39"/>
                </a:solidFill>
                <a:latin typeface="Aristotelica Pro"/>
                <a:ea typeface="Aristotelica Pro"/>
                <a:cs typeface="Aristotelica Pro"/>
                <a:sym typeface="Aristotelica Pro"/>
              </a:rPr>
              <a:t> promote “harmony” and help some students retain focus. </a:t>
            </a:r>
          </a:p>
          <a:p>
            <a:pPr marL="248522" lvl="1" indent="-124261">
              <a:lnSpc>
                <a:spcPts val="1553"/>
              </a:lnSpc>
              <a:buFont typeface="Arial"/>
              <a:buChar char="•"/>
            </a:pPr>
            <a:r>
              <a:rPr lang="en-US" sz="1151" dirty="0">
                <a:solidFill>
                  <a:srgbClr val="2A2B39"/>
                </a:solidFill>
                <a:latin typeface="Aristotelica Pro"/>
                <a:ea typeface="Aristotelica Pro"/>
                <a:cs typeface="Aristotelica Pro"/>
                <a:sym typeface="Aristotelica Pro"/>
              </a:rPr>
              <a:t>Anxiety reduction - appropriate </a:t>
            </a:r>
            <a:r>
              <a:rPr lang="en-US" sz="1151" dirty="0" err="1">
                <a:solidFill>
                  <a:srgbClr val="2A2B39"/>
                </a:solidFill>
                <a:latin typeface="Aristotelica Pro"/>
                <a:ea typeface="Aristotelica Pro"/>
                <a:cs typeface="Aristotelica Pro"/>
                <a:sym typeface="Aristotelica Pro"/>
              </a:rPr>
              <a:t>colour</a:t>
            </a:r>
            <a:r>
              <a:rPr lang="en-US" sz="1151" dirty="0">
                <a:solidFill>
                  <a:srgbClr val="2A2B39"/>
                </a:solidFill>
                <a:latin typeface="Aristotelica Pro"/>
                <a:ea typeface="Aristotelica Pro"/>
                <a:cs typeface="Aristotelica Pro"/>
                <a:sym typeface="Aristotelica Pro"/>
              </a:rPr>
              <a:t> choices may result in “reduced levels of anxiety” and prevent “academic exhaustion”. </a:t>
            </a:r>
          </a:p>
        </p:txBody>
      </p:sp>
      <p:sp>
        <p:nvSpPr>
          <p:cNvPr id="31" name="TextBox 31"/>
          <p:cNvSpPr txBox="1"/>
          <p:nvPr/>
        </p:nvSpPr>
        <p:spPr>
          <a:xfrm>
            <a:off x="3519756" y="2040329"/>
            <a:ext cx="2561019" cy="2041072"/>
          </a:xfrm>
          <a:prstGeom prst="rect">
            <a:avLst/>
          </a:prstGeom>
        </p:spPr>
        <p:txBody>
          <a:bodyPr lIns="0" tIns="0" rIns="0" bIns="0" rtlCol="0" anchor="t">
            <a:spAutoFit/>
          </a:bodyPr>
          <a:lstStyle/>
          <a:p>
            <a:pPr>
              <a:lnSpc>
                <a:spcPts val="1617"/>
              </a:lnSpc>
            </a:pPr>
            <a:r>
              <a:rPr lang="en-US" sz="1198" dirty="0">
                <a:solidFill>
                  <a:srgbClr val="2A2B39"/>
                </a:solidFill>
                <a:latin typeface="Aristotelica Pro"/>
                <a:ea typeface="Aristotelica Pro"/>
                <a:cs typeface="Aristotelica Pro"/>
                <a:sym typeface="Aristotelica Pro"/>
              </a:rPr>
              <a:t>Emotional State &amp; Energy</a:t>
            </a:r>
          </a:p>
          <a:p>
            <a:pPr marL="258687" lvl="1" indent="-129343">
              <a:lnSpc>
                <a:spcPts val="1617"/>
              </a:lnSpc>
              <a:buFont typeface="Arial"/>
              <a:buChar char="•"/>
            </a:pPr>
            <a:r>
              <a:rPr lang="en-US" sz="1198" dirty="0">
                <a:solidFill>
                  <a:srgbClr val="2A2B39"/>
                </a:solidFill>
                <a:latin typeface="Aristotelica Pro"/>
                <a:ea typeface="Aristotelica Pro"/>
                <a:cs typeface="Aristotelica Pro"/>
                <a:sym typeface="Aristotelica Pro"/>
              </a:rPr>
              <a:t>Calming/soothing - soft blue &amp; green potential to relax nervous system and reduce stress.</a:t>
            </a:r>
          </a:p>
          <a:p>
            <a:pPr marL="258687" lvl="1" indent="-129343">
              <a:lnSpc>
                <a:spcPts val="1617"/>
              </a:lnSpc>
              <a:buFont typeface="Arial"/>
              <a:buChar char="•"/>
            </a:pPr>
            <a:r>
              <a:rPr lang="en-US" sz="1198" dirty="0">
                <a:solidFill>
                  <a:srgbClr val="2A2B39"/>
                </a:solidFill>
                <a:latin typeface="Aristotelica Pro"/>
                <a:ea typeface="Aristotelica Pro"/>
                <a:cs typeface="Aristotelica Pro"/>
                <a:sym typeface="Aristotelica Pro"/>
              </a:rPr>
              <a:t>Vibrancy &amp; Joy - yellow &amp; red linked to “happiness” &amp; “joy” but may overstimulate for some.</a:t>
            </a:r>
          </a:p>
          <a:p>
            <a:pPr marL="258687" lvl="1" indent="-129343">
              <a:lnSpc>
                <a:spcPts val="1617"/>
              </a:lnSpc>
              <a:buFont typeface="Arial"/>
              <a:buChar char="•"/>
            </a:pPr>
            <a:r>
              <a:rPr lang="en-US" sz="1198" dirty="0">
                <a:solidFill>
                  <a:srgbClr val="2A2B39"/>
                </a:solidFill>
                <a:latin typeface="Aristotelica Pro"/>
                <a:ea typeface="Aristotelica Pro"/>
                <a:cs typeface="Aristotelica Pro"/>
                <a:sym typeface="Aristotelica Pro"/>
              </a:rPr>
              <a:t>Boredom factor - black on white perceived as “emotionless” &amp; “dull”, leading to loss of focus.</a:t>
            </a:r>
          </a:p>
        </p:txBody>
      </p:sp>
      <p:grpSp>
        <p:nvGrpSpPr>
          <p:cNvPr id="32" name="Group 32"/>
          <p:cNvGrpSpPr/>
          <p:nvPr/>
        </p:nvGrpSpPr>
        <p:grpSpPr>
          <a:xfrm>
            <a:off x="3438351" y="1051816"/>
            <a:ext cx="2630656" cy="782057"/>
            <a:chOff x="0" y="-494312"/>
            <a:chExt cx="5261312" cy="1564112"/>
          </a:xfrm>
        </p:grpSpPr>
        <p:grpSp>
          <p:nvGrpSpPr>
            <p:cNvPr id="33" name="Group 33"/>
            <p:cNvGrpSpPr/>
            <p:nvPr/>
          </p:nvGrpSpPr>
          <p:grpSpPr>
            <a:xfrm>
              <a:off x="8212" y="-494312"/>
              <a:ext cx="5253100" cy="1564112"/>
              <a:chOff x="3326" y="-200196"/>
              <a:chExt cx="2127498" cy="633464"/>
            </a:xfrm>
          </p:grpSpPr>
          <p:sp>
            <p:nvSpPr>
              <p:cNvPr id="34" name="Freeform 34"/>
              <p:cNvSpPr/>
              <p:nvPr/>
            </p:nvSpPr>
            <p:spPr>
              <a:xfrm>
                <a:off x="3326" y="-177355"/>
                <a:ext cx="2114065" cy="548977"/>
              </a:xfrm>
              <a:custGeom>
                <a:avLst/>
                <a:gdLst/>
                <a:ahLst/>
                <a:cxnLst/>
                <a:rect l="l" t="t" r="r" b="b"/>
                <a:pathLst>
                  <a:path w="2077395" h="326465">
                    <a:moveTo>
                      <a:pt x="644" y="296690"/>
                    </a:moveTo>
                    <a:cubicBezTo>
                      <a:pt x="-1896" y="305580"/>
                      <a:pt x="3184" y="311930"/>
                      <a:pt x="14095" y="313200"/>
                    </a:cubicBezTo>
                    <a:cubicBezTo>
                      <a:pt x="26613" y="314470"/>
                      <a:pt x="37565" y="314470"/>
                      <a:pt x="50082" y="314470"/>
                    </a:cubicBezTo>
                    <a:cubicBezTo>
                      <a:pt x="100151" y="315740"/>
                      <a:pt x="150219" y="315740"/>
                      <a:pt x="201852" y="317010"/>
                    </a:cubicBezTo>
                    <a:cubicBezTo>
                      <a:pt x="230016" y="318280"/>
                      <a:pt x="258180" y="319550"/>
                      <a:pt x="284779" y="320820"/>
                    </a:cubicBezTo>
                    <a:cubicBezTo>
                      <a:pt x="331718" y="322090"/>
                      <a:pt x="377092" y="322090"/>
                      <a:pt x="424032" y="323360"/>
                    </a:cubicBezTo>
                    <a:cubicBezTo>
                      <a:pt x="442807" y="323360"/>
                      <a:pt x="460018" y="323360"/>
                      <a:pt x="478794" y="322090"/>
                    </a:cubicBezTo>
                    <a:cubicBezTo>
                      <a:pt x="486617" y="322090"/>
                      <a:pt x="496005" y="320820"/>
                      <a:pt x="503829" y="320820"/>
                    </a:cubicBezTo>
                    <a:cubicBezTo>
                      <a:pt x="535121" y="322090"/>
                      <a:pt x="1160978" y="313200"/>
                      <a:pt x="1192271" y="314470"/>
                    </a:cubicBezTo>
                    <a:cubicBezTo>
                      <a:pt x="1236081" y="315740"/>
                      <a:pt x="1356559" y="315740"/>
                      <a:pt x="1400369" y="315740"/>
                    </a:cubicBezTo>
                    <a:cubicBezTo>
                      <a:pt x="1417580" y="315740"/>
                      <a:pt x="1433226" y="314470"/>
                      <a:pt x="1450437" y="314470"/>
                    </a:cubicBezTo>
                    <a:lnTo>
                      <a:pt x="1534928" y="318280"/>
                    </a:lnTo>
                    <a:cubicBezTo>
                      <a:pt x="1595949" y="320820"/>
                      <a:pt x="1655405" y="318280"/>
                      <a:pt x="1716426" y="322090"/>
                    </a:cubicBezTo>
                    <a:cubicBezTo>
                      <a:pt x="1818128" y="327170"/>
                      <a:pt x="1921395" y="320820"/>
                      <a:pt x="2013895" y="325900"/>
                    </a:cubicBezTo>
                    <a:cubicBezTo>
                      <a:pt x="2034215" y="327170"/>
                      <a:pt x="2054535" y="325900"/>
                      <a:pt x="2077395" y="325900"/>
                    </a:cubicBezTo>
                    <a:lnTo>
                      <a:pt x="2077395" y="266210"/>
                    </a:lnTo>
                    <a:cubicBezTo>
                      <a:pt x="2076125" y="232458"/>
                      <a:pt x="2074855" y="223660"/>
                      <a:pt x="2074855" y="214312"/>
                    </a:cubicBezTo>
                    <a:cubicBezTo>
                      <a:pt x="2074855" y="203497"/>
                      <a:pt x="2078665" y="192499"/>
                      <a:pt x="2072315" y="181685"/>
                    </a:cubicBezTo>
                    <a:cubicBezTo>
                      <a:pt x="2064695" y="174536"/>
                      <a:pt x="2053265" y="33580"/>
                      <a:pt x="2053265" y="26431"/>
                    </a:cubicBezTo>
                    <a:cubicBezTo>
                      <a:pt x="2050725" y="21482"/>
                      <a:pt x="2049455" y="16350"/>
                      <a:pt x="2046915" y="11401"/>
                    </a:cubicBezTo>
                    <a:cubicBezTo>
                      <a:pt x="2046915" y="9934"/>
                      <a:pt x="2045645" y="8468"/>
                      <a:pt x="2044375" y="5644"/>
                    </a:cubicBezTo>
                    <a:cubicBezTo>
                      <a:pt x="2034215" y="3104"/>
                      <a:pt x="2025325" y="1834"/>
                      <a:pt x="2015165" y="564"/>
                    </a:cubicBezTo>
                    <a:cubicBezTo>
                      <a:pt x="2007545" y="-706"/>
                      <a:pt x="1999925" y="564"/>
                      <a:pt x="1993575" y="564"/>
                    </a:cubicBezTo>
                    <a:lnTo>
                      <a:pt x="6272" y="5644"/>
                    </a:lnTo>
                    <a:lnTo>
                      <a:pt x="644" y="296690"/>
                    </a:lnTo>
                    <a:close/>
                  </a:path>
                </a:pathLst>
              </a:custGeom>
              <a:solidFill>
                <a:srgbClr val="FFE492"/>
              </a:solidFill>
            </p:spPr>
            <p:txBody>
              <a:bodyPr/>
              <a:lstStyle/>
              <a:p>
                <a:endParaRPr lang="en-US" sz="1200"/>
              </a:p>
            </p:txBody>
          </p:sp>
          <p:sp>
            <p:nvSpPr>
              <p:cNvPr id="35" name="Freeform 35"/>
              <p:cNvSpPr/>
              <p:nvPr/>
            </p:nvSpPr>
            <p:spPr>
              <a:xfrm>
                <a:off x="380084" y="-29730"/>
                <a:ext cx="1687778" cy="363956"/>
              </a:xfrm>
              <a:custGeom>
                <a:avLst/>
                <a:gdLst/>
                <a:ahLst/>
                <a:cxnLst/>
                <a:rect l="l" t="t" r="r" b="b"/>
                <a:pathLst>
                  <a:path w="2056431" h="317716">
                    <a:moveTo>
                      <a:pt x="2056431" y="317716"/>
                    </a:moveTo>
                    <a:lnTo>
                      <a:pt x="0" y="310096"/>
                    </a:lnTo>
                    <a:lnTo>
                      <a:pt x="0" y="116665"/>
                    </a:lnTo>
                    <a:lnTo>
                      <a:pt x="7620" y="20320"/>
                    </a:lnTo>
                    <a:lnTo>
                      <a:pt x="1025257" y="0"/>
                    </a:lnTo>
                    <a:lnTo>
                      <a:pt x="2034841" y="8890"/>
                    </a:lnTo>
                    <a:close/>
                  </a:path>
                </a:pathLst>
              </a:custGeom>
              <a:solidFill>
                <a:srgbClr val="FFE492"/>
              </a:solidFill>
            </p:spPr>
            <p:txBody>
              <a:bodyPr/>
              <a:lstStyle/>
              <a:p>
                <a:endParaRPr lang="en-US" sz="1200"/>
              </a:p>
            </p:txBody>
          </p:sp>
          <p:sp>
            <p:nvSpPr>
              <p:cNvPr id="36" name="Freeform 36"/>
              <p:cNvSpPr/>
              <p:nvPr/>
            </p:nvSpPr>
            <p:spPr>
              <a:xfrm>
                <a:off x="21661" y="-200196"/>
                <a:ext cx="2109163" cy="633464"/>
              </a:xfrm>
              <a:custGeom>
                <a:avLst/>
                <a:gdLst/>
                <a:ahLst/>
                <a:cxnLst/>
                <a:rect l="l" t="t" r="r" b="b"/>
                <a:pathLst>
                  <a:path w="2080776" h="343680">
                    <a:moveTo>
                      <a:pt x="2047756" y="21590"/>
                    </a:moveTo>
                    <a:cubicBezTo>
                      <a:pt x="2049026" y="34290"/>
                      <a:pt x="2049026" y="44450"/>
                      <a:pt x="2050296" y="52341"/>
                    </a:cubicBezTo>
                    <a:cubicBezTo>
                      <a:pt x="2052836" y="57290"/>
                      <a:pt x="2054106" y="62422"/>
                      <a:pt x="2056646" y="67371"/>
                    </a:cubicBezTo>
                    <a:cubicBezTo>
                      <a:pt x="2056646" y="74520"/>
                      <a:pt x="2069346" y="215476"/>
                      <a:pt x="2075696" y="222625"/>
                    </a:cubicBezTo>
                    <a:cubicBezTo>
                      <a:pt x="2082046" y="233439"/>
                      <a:pt x="2078236" y="244437"/>
                      <a:pt x="2078236" y="255252"/>
                    </a:cubicBezTo>
                    <a:cubicBezTo>
                      <a:pt x="2078236" y="264783"/>
                      <a:pt x="2079506" y="273582"/>
                      <a:pt x="2080776" y="283426"/>
                    </a:cubicBezTo>
                    <a:lnTo>
                      <a:pt x="2080776" y="343116"/>
                    </a:lnTo>
                    <a:cubicBezTo>
                      <a:pt x="2057916" y="343116"/>
                      <a:pt x="2037596" y="344386"/>
                      <a:pt x="2017276" y="343116"/>
                    </a:cubicBezTo>
                    <a:cubicBezTo>
                      <a:pt x="1916231" y="338036"/>
                      <a:pt x="1812965" y="344386"/>
                      <a:pt x="1711263" y="339306"/>
                    </a:cubicBezTo>
                    <a:cubicBezTo>
                      <a:pt x="1650242" y="335496"/>
                      <a:pt x="1590785" y="338036"/>
                      <a:pt x="1529764" y="335496"/>
                    </a:cubicBezTo>
                    <a:lnTo>
                      <a:pt x="1445274" y="331686"/>
                    </a:lnTo>
                    <a:cubicBezTo>
                      <a:pt x="1428063" y="331686"/>
                      <a:pt x="1412416" y="332956"/>
                      <a:pt x="1395205" y="332956"/>
                    </a:cubicBezTo>
                    <a:cubicBezTo>
                      <a:pt x="1351395" y="331686"/>
                      <a:pt x="1230917" y="332956"/>
                      <a:pt x="1187108" y="331686"/>
                    </a:cubicBezTo>
                    <a:cubicBezTo>
                      <a:pt x="1155815" y="330416"/>
                      <a:pt x="529958" y="339306"/>
                      <a:pt x="498665" y="338036"/>
                    </a:cubicBezTo>
                    <a:cubicBezTo>
                      <a:pt x="490842" y="338036"/>
                      <a:pt x="481454" y="339306"/>
                      <a:pt x="473631" y="339306"/>
                    </a:cubicBezTo>
                    <a:cubicBezTo>
                      <a:pt x="454855" y="339306"/>
                      <a:pt x="437644" y="340576"/>
                      <a:pt x="418868" y="340576"/>
                    </a:cubicBezTo>
                    <a:cubicBezTo>
                      <a:pt x="371929" y="340576"/>
                      <a:pt x="326554" y="339306"/>
                      <a:pt x="279615" y="338036"/>
                    </a:cubicBezTo>
                    <a:cubicBezTo>
                      <a:pt x="251451" y="336766"/>
                      <a:pt x="223288" y="335496"/>
                      <a:pt x="196689" y="334226"/>
                    </a:cubicBezTo>
                    <a:cubicBezTo>
                      <a:pt x="146620" y="332956"/>
                      <a:pt x="96552" y="331686"/>
                      <a:pt x="44919" y="331686"/>
                    </a:cubicBezTo>
                    <a:cubicBezTo>
                      <a:pt x="34505" y="331686"/>
                      <a:pt x="25615" y="331686"/>
                      <a:pt x="15455" y="330416"/>
                    </a:cubicBezTo>
                    <a:cubicBezTo>
                      <a:pt x="6565" y="329146"/>
                      <a:pt x="1485" y="322796"/>
                      <a:pt x="4025" y="313906"/>
                    </a:cubicBezTo>
                    <a:cubicBezTo>
                      <a:pt x="12915" y="282747"/>
                      <a:pt x="9105" y="278164"/>
                      <a:pt x="7835" y="273398"/>
                    </a:cubicBezTo>
                    <a:cubicBezTo>
                      <a:pt x="6565" y="263684"/>
                      <a:pt x="2755" y="254152"/>
                      <a:pt x="4025" y="244437"/>
                    </a:cubicBezTo>
                    <a:cubicBezTo>
                      <a:pt x="1485" y="232340"/>
                      <a:pt x="-3595" y="82585"/>
                      <a:pt x="4025" y="70304"/>
                    </a:cubicBezTo>
                    <a:cubicBezTo>
                      <a:pt x="5295" y="67921"/>
                      <a:pt x="4025" y="65355"/>
                      <a:pt x="5295" y="62972"/>
                    </a:cubicBezTo>
                    <a:cubicBezTo>
                      <a:pt x="6565" y="59123"/>
                      <a:pt x="9105" y="54907"/>
                      <a:pt x="10375" y="44450"/>
                    </a:cubicBezTo>
                    <a:cubicBezTo>
                      <a:pt x="10375" y="41910"/>
                      <a:pt x="11645" y="39370"/>
                      <a:pt x="12915" y="38100"/>
                    </a:cubicBezTo>
                    <a:cubicBezTo>
                      <a:pt x="34505" y="35560"/>
                      <a:pt x="57436" y="30480"/>
                      <a:pt x="82470" y="29210"/>
                    </a:cubicBezTo>
                    <a:cubicBezTo>
                      <a:pt x="124715" y="25400"/>
                      <a:pt x="166961" y="22860"/>
                      <a:pt x="210771" y="20320"/>
                    </a:cubicBezTo>
                    <a:cubicBezTo>
                      <a:pt x="240499" y="17780"/>
                      <a:pt x="270227" y="16510"/>
                      <a:pt x="298391" y="13970"/>
                    </a:cubicBezTo>
                    <a:cubicBezTo>
                      <a:pt x="326554" y="11430"/>
                      <a:pt x="356282" y="8890"/>
                      <a:pt x="384446" y="8890"/>
                    </a:cubicBezTo>
                    <a:cubicBezTo>
                      <a:pt x="415739" y="7620"/>
                      <a:pt x="447032" y="10160"/>
                      <a:pt x="478325" y="8890"/>
                    </a:cubicBezTo>
                    <a:cubicBezTo>
                      <a:pt x="517441" y="8890"/>
                      <a:pt x="1226224" y="6350"/>
                      <a:pt x="1265340" y="5080"/>
                    </a:cubicBezTo>
                    <a:cubicBezTo>
                      <a:pt x="1302891" y="3810"/>
                      <a:pt x="1340443" y="2540"/>
                      <a:pt x="1379559" y="2540"/>
                    </a:cubicBezTo>
                    <a:cubicBezTo>
                      <a:pt x="1443709" y="1270"/>
                      <a:pt x="1506295" y="0"/>
                      <a:pt x="1570445" y="0"/>
                    </a:cubicBezTo>
                    <a:cubicBezTo>
                      <a:pt x="1597044" y="0"/>
                      <a:pt x="1625207" y="2540"/>
                      <a:pt x="1651806" y="2540"/>
                    </a:cubicBezTo>
                    <a:cubicBezTo>
                      <a:pt x="1725345" y="3810"/>
                      <a:pt x="1800447" y="5080"/>
                      <a:pt x="1873986" y="7620"/>
                    </a:cubicBezTo>
                    <a:cubicBezTo>
                      <a:pt x="1913102" y="8890"/>
                      <a:pt x="1952218" y="12700"/>
                      <a:pt x="1991334" y="16510"/>
                    </a:cubicBezTo>
                    <a:lnTo>
                      <a:pt x="2017276" y="16510"/>
                    </a:lnTo>
                    <a:cubicBezTo>
                      <a:pt x="2028706" y="17780"/>
                      <a:pt x="2037596" y="20320"/>
                      <a:pt x="2047756" y="21590"/>
                    </a:cubicBezTo>
                    <a:close/>
                    <a:moveTo>
                      <a:pt x="2057916" y="326606"/>
                    </a:moveTo>
                    <a:cubicBezTo>
                      <a:pt x="2059186" y="310096"/>
                      <a:pt x="2060456" y="297396"/>
                      <a:pt x="2060456" y="284696"/>
                    </a:cubicBezTo>
                    <a:cubicBezTo>
                      <a:pt x="2059186" y="272665"/>
                      <a:pt x="2057916" y="262950"/>
                      <a:pt x="2057916" y="252502"/>
                    </a:cubicBezTo>
                    <a:cubicBezTo>
                      <a:pt x="2057916" y="247737"/>
                      <a:pt x="2060456" y="242971"/>
                      <a:pt x="2059186" y="238205"/>
                    </a:cubicBezTo>
                    <a:cubicBezTo>
                      <a:pt x="2059186" y="233806"/>
                      <a:pt x="2057916" y="229224"/>
                      <a:pt x="2056646" y="224824"/>
                    </a:cubicBezTo>
                    <a:cubicBezTo>
                      <a:pt x="2051566" y="218042"/>
                      <a:pt x="2040136" y="77636"/>
                      <a:pt x="2040136" y="70854"/>
                    </a:cubicBezTo>
                    <a:cubicBezTo>
                      <a:pt x="2037596" y="65172"/>
                      <a:pt x="2035056" y="59306"/>
                      <a:pt x="2032516" y="53624"/>
                    </a:cubicBezTo>
                    <a:cubicBezTo>
                      <a:pt x="2031246" y="44450"/>
                      <a:pt x="2029976" y="43180"/>
                      <a:pt x="2013239" y="41910"/>
                    </a:cubicBezTo>
                    <a:cubicBezTo>
                      <a:pt x="2008545" y="41910"/>
                      <a:pt x="2005416" y="41910"/>
                      <a:pt x="2000722" y="40640"/>
                    </a:cubicBezTo>
                    <a:cubicBezTo>
                      <a:pt x="1961606" y="36830"/>
                      <a:pt x="1920925" y="31750"/>
                      <a:pt x="1881809" y="30480"/>
                    </a:cubicBezTo>
                    <a:cubicBezTo>
                      <a:pt x="1786366" y="26670"/>
                      <a:pt x="1689358" y="25400"/>
                      <a:pt x="1593915" y="22860"/>
                    </a:cubicBezTo>
                    <a:lnTo>
                      <a:pt x="1481260" y="22860"/>
                    </a:lnTo>
                    <a:cubicBezTo>
                      <a:pt x="1431192" y="22860"/>
                      <a:pt x="1381123" y="22860"/>
                      <a:pt x="1332619" y="24130"/>
                    </a:cubicBezTo>
                    <a:cubicBezTo>
                      <a:pt x="1290374" y="25400"/>
                      <a:pt x="578462" y="29210"/>
                      <a:pt x="536216" y="29210"/>
                    </a:cubicBezTo>
                    <a:cubicBezTo>
                      <a:pt x="467372" y="29210"/>
                      <a:pt x="398528" y="26670"/>
                      <a:pt x="329683" y="33020"/>
                    </a:cubicBezTo>
                    <a:cubicBezTo>
                      <a:pt x="293697" y="36830"/>
                      <a:pt x="259275" y="36830"/>
                      <a:pt x="224852" y="38100"/>
                    </a:cubicBezTo>
                    <a:cubicBezTo>
                      <a:pt x="165396" y="41910"/>
                      <a:pt x="105940" y="45720"/>
                      <a:pt x="46483" y="50800"/>
                    </a:cubicBezTo>
                    <a:cubicBezTo>
                      <a:pt x="33235" y="50800"/>
                      <a:pt x="30695" y="52157"/>
                      <a:pt x="29425" y="54357"/>
                    </a:cubicBezTo>
                    <a:cubicBezTo>
                      <a:pt x="28155" y="57656"/>
                      <a:pt x="28155" y="60956"/>
                      <a:pt x="26885" y="64255"/>
                    </a:cubicBezTo>
                    <a:cubicBezTo>
                      <a:pt x="25615" y="69754"/>
                      <a:pt x="23075" y="75070"/>
                      <a:pt x="21805" y="80569"/>
                    </a:cubicBezTo>
                    <a:cubicBezTo>
                      <a:pt x="16725" y="86434"/>
                      <a:pt x="23075" y="229773"/>
                      <a:pt x="25615" y="235639"/>
                    </a:cubicBezTo>
                    <a:cubicBezTo>
                      <a:pt x="25615" y="241871"/>
                      <a:pt x="25615" y="248287"/>
                      <a:pt x="26885" y="254519"/>
                    </a:cubicBezTo>
                    <a:cubicBezTo>
                      <a:pt x="26885" y="259101"/>
                      <a:pt x="29425" y="263684"/>
                      <a:pt x="29425" y="268266"/>
                    </a:cubicBezTo>
                    <a:cubicBezTo>
                      <a:pt x="29425" y="273215"/>
                      <a:pt x="29425" y="278164"/>
                      <a:pt x="28155" y="284696"/>
                    </a:cubicBezTo>
                    <a:lnTo>
                      <a:pt x="28155" y="294856"/>
                    </a:lnTo>
                    <a:cubicBezTo>
                      <a:pt x="28155" y="305016"/>
                      <a:pt x="31965" y="308826"/>
                      <a:pt x="40855" y="308826"/>
                    </a:cubicBezTo>
                    <a:cubicBezTo>
                      <a:pt x="60565" y="308826"/>
                      <a:pt x="82470" y="310096"/>
                      <a:pt x="102810" y="310096"/>
                    </a:cubicBezTo>
                    <a:cubicBezTo>
                      <a:pt x="132539" y="310096"/>
                      <a:pt x="163831" y="307556"/>
                      <a:pt x="193560" y="310096"/>
                    </a:cubicBezTo>
                    <a:cubicBezTo>
                      <a:pt x="242063" y="313906"/>
                      <a:pt x="290567" y="316446"/>
                      <a:pt x="339071" y="315176"/>
                    </a:cubicBezTo>
                    <a:cubicBezTo>
                      <a:pt x="370364" y="313906"/>
                      <a:pt x="400092" y="316446"/>
                      <a:pt x="431385" y="316446"/>
                    </a:cubicBezTo>
                    <a:cubicBezTo>
                      <a:pt x="476760" y="316446"/>
                      <a:pt x="522134" y="315176"/>
                      <a:pt x="567509" y="316446"/>
                    </a:cubicBezTo>
                    <a:cubicBezTo>
                      <a:pt x="634789" y="317716"/>
                      <a:pt x="1373300" y="307556"/>
                      <a:pt x="1442144" y="310096"/>
                    </a:cubicBezTo>
                    <a:cubicBezTo>
                      <a:pt x="1471873" y="311366"/>
                      <a:pt x="1501601" y="312636"/>
                      <a:pt x="1529764" y="312636"/>
                    </a:cubicBezTo>
                    <a:cubicBezTo>
                      <a:pt x="1581398" y="315176"/>
                      <a:pt x="1631466" y="311366"/>
                      <a:pt x="1683099" y="315176"/>
                    </a:cubicBezTo>
                    <a:cubicBezTo>
                      <a:pt x="1725345" y="317716"/>
                      <a:pt x="1767590" y="317716"/>
                      <a:pt x="1809835" y="320256"/>
                    </a:cubicBezTo>
                    <a:cubicBezTo>
                      <a:pt x="1872421" y="324066"/>
                      <a:pt x="1935007" y="326606"/>
                      <a:pt x="1997593" y="327876"/>
                    </a:cubicBezTo>
                    <a:cubicBezTo>
                      <a:pt x="2019816" y="327876"/>
                      <a:pt x="2037596" y="326606"/>
                      <a:pt x="2057916" y="326606"/>
                    </a:cubicBezTo>
                    <a:close/>
                  </a:path>
                </a:pathLst>
              </a:custGeom>
              <a:solidFill>
                <a:srgbClr val="2A2B39"/>
              </a:solidFill>
            </p:spPr>
            <p:txBody>
              <a:bodyPr/>
              <a:lstStyle/>
              <a:p>
                <a:endParaRPr lang="en-US" sz="1200"/>
              </a:p>
            </p:txBody>
          </p:sp>
        </p:grpSp>
        <p:sp>
          <p:nvSpPr>
            <p:cNvPr id="37" name="TextBox 37"/>
            <p:cNvSpPr txBox="1"/>
            <p:nvPr/>
          </p:nvSpPr>
          <p:spPr>
            <a:xfrm>
              <a:off x="0" y="-73407"/>
              <a:ext cx="5228144" cy="747255"/>
            </a:xfrm>
            <a:prstGeom prst="rect">
              <a:avLst/>
            </a:prstGeom>
          </p:spPr>
          <p:txBody>
            <a:bodyPr lIns="0" tIns="0" rIns="0" bIns="0" rtlCol="0" anchor="t">
              <a:spAutoFit/>
            </a:bodyPr>
            <a:lstStyle/>
            <a:p>
              <a:pPr algn="ctr">
                <a:lnSpc>
                  <a:spcPts val="1440"/>
                </a:lnSpc>
                <a:spcBef>
                  <a:spcPct val="0"/>
                </a:spcBef>
              </a:pPr>
              <a:r>
                <a:rPr lang="en-US" sz="1756" dirty="0">
                  <a:solidFill>
                    <a:srgbClr val="2A2B39"/>
                  </a:solidFill>
                  <a:latin typeface="Ballpoint"/>
                  <a:ea typeface="Ballpoint"/>
                  <a:cs typeface="Ballpoint"/>
                  <a:sym typeface="Ballpoint"/>
                </a:rPr>
                <a:t>Psychological &amp; Emotional Regulation</a:t>
              </a:r>
            </a:p>
          </p:txBody>
        </p:sp>
      </p:grpSp>
      <p:grpSp>
        <p:nvGrpSpPr>
          <p:cNvPr id="38" name="Group 38"/>
          <p:cNvGrpSpPr/>
          <p:nvPr/>
        </p:nvGrpSpPr>
        <p:grpSpPr>
          <a:xfrm>
            <a:off x="6334216" y="1085675"/>
            <a:ext cx="2368136" cy="700052"/>
            <a:chOff x="278951" y="-418501"/>
            <a:chExt cx="4736271" cy="1400103"/>
          </a:xfrm>
        </p:grpSpPr>
        <p:grpSp>
          <p:nvGrpSpPr>
            <p:cNvPr id="39" name="Group 39"/>
            <p:cNvGrpSpPr/>
            <p:nvPr/>
          </p:nvGrpSpPr>
          <p:grpSpPr>
            <a:xfrm>
              <a:off x="321533" y="-418501"/>
              <a:ext cx="4693689" cy="1400103"/>
              <a:chOff x="-1279" y="-169492"/>
              <a:chExt cx="1900938" cy="567040"/>
            </a:xfrm>
          </p:grpSpPr>
          <p:sp>
            <p:nvSpPr>
              <p:cNvPr id="40" name="Freeform 40"/>
              <p:cNvSpPr/>
              <p:nvPr/>
            </p:nvSpPr>
            <p:spPr>
              <a:xfrm>
                <a:off x="-1279" y="-159983"/>
                <a:ext cx="1900938" cy="547279"/>
              </a:xfrm>
              <a:custGeom>
                <a:avLst/>
                <a:gdLst/>
                <a:ahLst/>
                <a:cxnLst/>
                <a:rect l="l" t="t" r="r" b="b"/>
                <a:pathLst>
                  <a:path w="1847683" h="304181">
                    <a:moveTo>
                      <a:pt x="650" y="274406"/>
                    </a:moveTo>
                    <a:cubicBezTo>
                      <a:pt x="-1890" y="283296"/>
                      <a:pt x="3190" y="289646"/>
                      <a:pt x="12850" y="290916"/>
                    </a:cubicBezTo>
                    <a:cubicBezTo>
                      <a:pt x="23908" y="292186"/>
                      <a:pt x="33584" y="292186"/>
                      <a:pt x="44643" y="292186"/>
                    </a:cubicBezTo>
                    <a:cubicBezTo>
                      <a:pt x="88875" y="293456"/>
                      <a:pt x="133108" y="293456"/>
                      <a:pt x="178723" y="294726"/>
                    </a:cubicBezTo>
                    <a:cubicBezTo>
                      <a:pt x="203604" y="295996"/>
                      <a:pt x="228485" y="297266"/>
                      <a:pt x="251984" y="298536"/>
                    </a:cubicBezTo>
                    <a:cubicBezTo>
                      <a:pt x="293452" y="299806"/>
                      <a:pt x="333538" y="299806"/>
                      <a:pt x="375006" y="301076"/>
                    </a:cubicBezTo>
                    <a:cubicBezTo>
                      <a:pt x="391593" y="301076"/>
                      <a:pt x="406798" y="301076"/>
                      <a:pt x="423386" y="299806"/>
                    </a:cubicBezTo>
                    <a:cubicBezTo>
                      <a:pt x="430297" y="299806"/>
                      <a:pt x="438591" y="298536"/>
                      <a:pt x="445502" y="298536"/>
                    </a:cubicBezTo>
                    <a:cubicBezTo>
                      <a:pt x="473147" y="299806"/>
                      <a:pt x="1026057" y="290916"/>
                      <a:pt x="1053702" y="292186"/>
                    </a:cubicBezTo>
                    <a:cubicBezTo>
                      <a:pt x="1092406" y="293456"/>
                      <a:pt x="1198841" y="293456"/>
                      <a:pt x="1237545" y="293456"/>
                    </a:cubicBezTo>
                    <a:cubicBezTo>
                      <a:pt x="1252750" y="293456"/>
                      <a:pt x="1266573" y="292186"/>
                      <a:pt x="1281778" y="292186"/>
                    </a:cubicBezTo>
                    <a:lnTo>
                      <a:pt x="1356420" y="295996"/>
                    </a:lnTo>
                    <a:cubicBezTo>
                      <a:pt x="1410329" y="298536"/>
                      <a:pt x="1462855" y="295996"/>
                      <a:pt x="1516764" y="299806"/>
                    </a:cubicBezTo>
                    <a:cubicBezTo>
                      <a:pt x="1606612" y="304886"/>
                      <a:pt x="1697842" y="298536"/>
                      <a:pt x="1784184" y="303616"/>
                    </a:cubicBezTo>
                    <a:cubicBezTo>
                      <a:pt x="1804504" y="304886"/>
                      <a:pt x="1824823" y="303616"/>
                      <a:pt x="1847684" y="303616"/>
                    </a:cubicBezTo>
                    <a:lnTo>
                      <a:pt x="1847684" y="243926"/>
                    </a:lnTo>
                    <a:cubicBezTo>
                      <a:pt x="1846413" y="210679"/>
                      <a:pt x="1845144" y="202730"/>
                      <a:pt x="1845144" y="194284"/>
                    </a:cubicBezTo>
                    <a:cubicBezTo>
                      <a:pt x="1845144" y="184513"/>
                      <a:pt x="1848954" y="174577"/>
                      <a:pt x="1842604" y="164806"/>
                    </a:cubicBezTo>
                    <a:cubicBezTo>
                      <a:pt x="1834984" y="158347"/>
                      <a:pt x="1823554" y="30995"/>
                      <a:pt x="1823554" y="24537"/>
                    </a:cubicBezTo>
                    <a:cubicBezTo>
                      <a:pt x="1821013" y="20065"/>
                      <a:pt x="1819744" y="15428"/>
                      <a:pt x="1817204" y="10957"/>
                    </a:cubicBezTo>
                    <a:cubicBezTo>
                      <a:pt x="1817204" y="9632"/>
                      <a:pt x="1815934" y="8307"/>
                      <a:pt x="1814663" y="5644"/>
                    </a:cubicBezTo>
                    <a:cubicBezTo>
                      <a:pt x="1804504" y="3104"/>
                      <a:pt x="1795613" y="1834"/>
                      <a:pt x="1785454" y="564"/>
                    </a:cubicBezTo>
                    <a:cubicBezTo>
                      <a:pt x="1777834" y="-706"/>
                      <a:pt x="1770213" y="564"/>
                      <a:pt x="1763863" y="564"/>
                    </a:cubicBezTo>
                    <a:lnTo>
                      <a:pt x="5939" y="5644"/>
                    </a:lnTo>
                    <a:lnTo>
                      <a:pt x="650" y="274406"/>
                    </a:lnTo>
                    <a:close/>
                  </a:path>
                </a:pathLst>
              </a:custGeom>
              <a:solidFill>
                <a:srgbClr val="C7D5FD"/>
              </a:solidFill>
            </p:spPr>
            <p:txBody>
              <a:bodyPr/>
              <a:lstStyle/>
              <a:p>
                <a:endParaRPr lang="en-US" sz="1200"/>
              </a:p>
            </p:txBody>
          </p:sp>
          <p:sp>
            <p:nvSpPr>
              <p:cNvPr id="42" name="Freeform 42"/>
              <p:cNvSpPr/>
              <p:nvPr/>
            </p:nvSpPr>
            <p:spPr>
              <a:xfrm>
                <a:off x="-215" y="-169492"/>
                <a:ext cx="1899874" cy="567040"/>
              </a:xfrm>
              <a:custGeom>
                <a:avLst/>
                <a:gdLst/>
                <a:ahLst/>
                <a:cxnLst/>
                <a:rect l="l" t="t" r="r" b="b"/>
                <a:pathLst>
                  <a:path w="1851058" h="321396">
                    <a:moveTo>
                      <a:pt x="1818039" y="21590"/>
                    </a:moveTo>
                    <a:cubicBezTo>
                      <a:pt x="1819309" y="34290"/>
                      <a:pt x="1819309" y="44450"/>
                      <a:pt x="1820578" y="52304"/>
                    </a:cubicBezTo>
                    <a:cubicBezTo>
                      <a:pt x="1823118" y="56775"/>
                      <a:pt x="1824389" y="61412"/>
                      <a:pt x="1826928" y="65884"/>
                    </a:cubicBezTo>
                    <a:cubicBezTo>
                      <a:pt x="1826928" y="72342"/>
                      <a:pt x="1839628" y="199694"/>
                      <a:pt x="1845978" y="206153"/>
                    </a:cubicBezTo>
                    <a:cubicBezTo>
                      <a:pt x="1852328" y="215924"/>
                      <a:pt x="1848518" y="225860"/>
                      <a:pt x="1848518" y="235631"/>
                    </a:cubicBezTo>
                    <a:cubicBezTo>
                      <a:pt x="1848518" y="244243"/>
                      <a:pt x="1849789" y="252192"/>
                      <a:pt x="1851059" y="261142"/>
                    </a:cubicBezTo>
                    <a:lnTo>
                      <a:pt x="1851059" y="320832"/>
                    </a:lnTo>
                    <a:cubicBezTo>
                      <a:pt x="1828199" y="320832"/>
                      <a:pt x="1807878" y="322102"/>
                      <a:pt x="1787559" y="320832"/>
                    </a:cubicBezTo>
                    <a:cubicBezTo>
                      <a:pt x="1697961" y="315752"/>
                      <a:pt x="1606731" y="322102"/>
                      <a:pt x="1516883" y="317022"/>
                    </a:cubicBezTo>
                    <a:cubicBezTo>
                      <a:pt x="1462974" y="313212"/>
                      <a:pt x="1410448" y="315752"/>
                      <a:pt x="1356539" y="313212"/>
                    </a:cubicBezTo>
                    <a:lnTo>
                      <a:pt x="1281897" y="309402"/>
                    </a:lnTo>
                    <a:cubicBezTo>
                      <a:pt x="1266692" y="309402"/>
                      <a:pt x="1252869" y="310672"/>
                      <a:pt x="1237664" y="310672"/>
                    </a:cubicBezTo>
                    <a:cubicBezTo>
                      <a:pt x="1198960" y="309402"/>
                      <a:pt x="1092525" y="310672"/>
                      <a:pt x="1053821" y="309402"/>
                    </a:cubicBezTo>
                    <a:cubicBezTo>
                      <a:pt x="1026176" y="308132"/>
                      <a:pt x="473266" y="317022"/>
                      <a:pt x="445621" y="315752"/>
                    </a:cubicBezTo>
                    <a:cubicBezTo>
                      <a:pt x="438710" y="315752"/>
                      <a:pt x="430416" y="317022"/>
                      <a:pt x="423505" y="317022"/>
                    </a:cubicBezTo>
                    <a:cubicBezTo>
                      <a:pt x="406917" y="317022"/>
                      <a:pt x="391712" y="318292"/>
                      <a:pt x="375125" y="318292"/>
                    </a:cubicBezTo>
                    <a:cubicBezTo>
                      <a:pt x="333657" y="318292"/>
                      <a:pt x="293571" y="317022"/>
                      <a:pt x="252103" y="315752"/>
                    </a:cubicBezTo>
                    <a:cubicBezTo>
                      <a:pt x="227222" y="314482"/>
                      <a:pt x="202341" y="313212"/>
                      <a:pt x="178842" y="311942"/>
                    </a:cubicBezTo>
                    <a:cubicBezTo>
                      <a:pt x="134609" y="310672"/>
                      <a:pt x="90377" y="309402"/>
                      <a:pt x="44762" y="309402"/>
                    </a:cubicBezTo>
                    <a:cubicBezTo>
                      <a:pt x="34505" y="309402"/>
                      <a:pt x="25615" y="309402"/>
                      <a:pt x="15455" y="308132"/>
                    </a:cubicBezTo>
                    <a:cubicBezTo>
                      <a:pt x="6565" y="306862"/>
                      <a:pt x="1485" y="300512"/>
                      <a:pt x="4025" y="291622"/>
                    </a:cubicBezTo>
                    <a:cubicBezTo>
                      <a:pt x="12915" y="260472"/>
                      <a:pt x="9105" y="256332"/>
                      <a:pt x="7835" y="252026"/>
                    </a:cubicBezTo>
                    <a:cubicBezTo>
                      <a:pt x="6565" y="243249"/>
                      <a:pt x="2755" y="234638"/>
                      <a:pt x="4025" y="225860"/>
                    </a:cubicBezTo>
                    <a:cubicBezTo>
                      <a:pt x="1485" y="214930"/>
                      <a:pt x="-3595" y="79629"/>
                      <a:pt x="4025" y="68533"/>
                    </a:cubicBezTo>
                    <a:cubicBezTo>
                      <a:pt x="5295" y="66380"/>
                      <a:pt x="4025" y="64062"/>
                      <a:pt x="5295" y="61909"/>
                    </a:cubicBezTo>
                    <a:cubicBezTo>
                      <a:pt x="6565" y="58431"/>
                      <a:pt x="9105" y="54622"/>
                      <a:pt x="10375" y="44450"/>
                    </a:cubicBezTo>
                    <a:cubicBezTo>
                      <a:pt x="10375" y="41910"/>
                      <a:pt x="11645" y="39370"/>
                      <a:pt x="12915" y="38100"/>
                    </a:cubicBezTo>
                    <a:cubicBezTo>
                      <a:pt x="34505" y="35560"/>
                      <a:pt x="55820" y="30480"/>
                      <a:pt x="77936" y="29210"/>
                    </a:cubicBezTo>
                    <a:cubicBezTo>
                      <a:pt x="115258" y="25400"/>
                      <a:pt x="152579" y="22860"/>
                      <a:pt x="191283" y="20320"/>
                    </a:cubicBezTo>
                    <a:cubicBezTo>
                      <a:pt x="217546" y="17780"/>
                      <a:pt x="243809" y="16510"/>
                      <a:pt x="268690" y="13970"/>
                    </a:cubicBezTo>
                    <a:cubicBezTo>
                      <a:pt x="293571" y="11430"/>
                      <a:pt x="319834" y="8890"/>
                      <a:pt x="344715" y="8890"/>
                    </a:cubicBezTo>
                    <a:cubicBezTo>
                      <a:pt x="372361" y="7620"/>
                      <a:pt x="400006" y="10160"/>
                      <a:pt x="427651" y="8890"/>
                    </a:cubicBezTo>
                    <a:cubicBezTo>
                      <a:pt x="462208" y="8890"/>
                      <a:pt x="1088378" y="6350"/>
                      <a:pt x="1122935" y="5080"/>
                    </a:cubicBezTo>
                    <a:cubicBezTo>
                      <a:pt x="1156110" y="3810"/>
                      <a:pt x="1189284" y="2540"/>
                      <a:pt x="1223841" y="2540"/>
                    </a:cubicBezTo>
                    <a:cubicBezTo>
                      <a:pt x="1280514" y="1270"/>
                      <a:pt x="1335805" y="0"/>
                      <a:pt x="1392478" y="0"/>
                    </a:cubicBezTo>
                    <a:cubicBezTo>
                      <a:pt x="1415977" y="0"/>
                      <a:pt x="1440858" y="2540"/>
                      <a:pt x="1464357" y="2540"/>
                    </a:cubicBezTo>
                    <a:cubicBezTo>
                      <a:pt x="1529324" y="3810"/>
                      <a:pt x="1595673" y="5080"/>
                      <a:pt x="1660640" y="7620"/>
                    </a:cubicBezTo>
                    <a:cubicBezTo>
                      <a:pt x="1695196" y="8890"/>
                      <a:pt x="1729753" y="12700"/>
                      <a:pt x="1764310" y="16510"/>
                    </a:cubicBezTo>
                    <a:lnTo>
                      <a:pt x="1787559" y="16510"/>
                    </a:lnTo>
                    <a:cubicBezTo>
                      <a:pt x="1798989" y="17780"/>
                      <a:pt x="1807878" y="20320"/>
                      <a:pt x="1818039" y="21590"/>
                    </a:cubicBezTo>
                    <a:close/>
                    <a:moveTo>
                      <a:pt x="1828199" y="304322"/>
                    </a:moveTo>
                    <a:cubicBezTo>
                      <a:pt x="1829468" y="287812"/>
                      <a:pt x="1830739" y="275112"/>
                      <a:pt x="1830739" y="262412"/>
                    </a:cubicBezTo>
                    <a:cubicBezTo>
                      <a:pt x="1829468" y="251364"/>
                      <a:pt x="1828199" y="242587"/>
                      <a:pt x="1828199" y="233147"/>
                    </a:cubicBezTo>
                    <a:cubicBezTo>
                      <a:pt x="1828199" y="228841"/>
                      <a:pt x="1830739" y="224536"/>
                      <a:pt x="1829468" y="220230"/>
                    </a:cubicBezTo>
                    <a:cubicBezTo>
                      <a:pt x="1829468" y="216255"/>
                      <a:pt x="1828199" y="212115"/>
                      <a:pt x="1826928" y="208140"/>
                    </a:cubicBezTo>
                    <a:cubicBezTo>
                      <a:pt x="1821849" y="202013"/>
                      <a:pt x="1810418" y="75158"/>
                      <a:pt x="1810418" y="69030"/>
                    </a:cubicBezTo>
                    <a:cubicBezTo>
                      <a:pt x="1807878" y="63896"/>
                      <a:pt x="1805339" y="58597"/>
                      <a:pt x="1802799" y="53463"/>
                    </a:cubicBezTo>
                    <a:cubicBezTo>
                      <a:pt x="1801528" y="44450"/>
                      <a:pt x="1800259" y="43180"/>
                      <a:pt x="1783662" y="41910"/>
                    </a:cubicBezTo>
                    <a:cubicBezTo>
                      <a:pt x="1779515" y="41910"/>
                      <a:pt x="1776751" y="41910"/>
                      <a:pt x="1772604" y="40640"/>
                    </a:cubicBezTo>
                    <a:cubicBezTo>
                      <a:pt x="1738047" y="36830"/>
                      <a:pt x="1702108" y="31750"/>
                      <a:pt x="1667551" y="30480"/>
                    </a:cubicBezTo>
                    <a:cubicBezTo>
                      <a:pt x="1583232" y="26670"/>
                      <a:pt x="1497531" y="25400"/>
                      <a:pt x="1413213" y="22860"/>
                    </a:cubicBezTo>
                    <a:lnTo>
                      <a:pt x="1313689" y="22860"/>
                    </a:lnTo>
                    <a:cubicBezTo>
                      <a:pt x="1269456" y="22860"/>
                      <a:pt x="1225223" y="22860"/>
                      <a:pt x="1182373" y="24130"/>
                    </a:cubicBezTo>
                    <a:cubicBezTo>
                      <a:pt x="1145052" y="25400"/>
                      <a:pt x="516117" y="29210"/>
                      <a:pt x="478796" y="29210"/>
                    </a:cubicBezTo>
                    <a:cubicBezTo>
                      <a:pt x="417975" y="29210"/>
                      <a:pt x="357155" y="26670"/>
                      <a:pt x="296335" y="33020"/>
                    </a:cubicBezTo>
                    <a:cubicBezTo>
                      <a:pt x="264543" y="36830"/>
                      <a:pt x="234133" y="36830"/>
                      <a:pt x="203723" y="38100"/>
                    </a:cubicBezTo>
                    <a:cubicBezTo>
                      <a:pt x="151197" y="41910"/>
                      <a:pt x="98670" y="45720"/>
                      <a:pt x="46144" y="50800"/>
                    </a:cubicBezTo>
                    <a:cubicBezTo>
                      <a:pt x="33235" y="50800"/>
                      <a:pt x="30695" y="52138"/>
                      <a:pt x="29425" y="54126"/>
                    </a:cubicBezTo>
                    <a:cubicBezTo>
                      <a:pt x="28155" y="57106"/>
                      <a:pt x="28155" y="60087"/>
                      <a:pt x="26885" y="63068"/>
                    </a:cubicBezTo>
                    <a:cubicBezTo>
                      <a:pt x="25615" y="68037"/>
                      <a:pt x="23075" y="72839"/>
                      <a:pt x="21805" y="77807"/>
                    </a:cubicBezTo>
                    <a:cubicBezTo>
                      <a:pt x="16725" y="83107"/>
                      <a:pt x="23075" y="212612"/>
                      <a:pt x="25615" y="217911"/>
                    </a:cubicBezTo>
                    <a:cubicBezTo>
                      <a:pt x="25615" y="223542"/>
                      <a:pt x="25615" y="229338"/>
                      <a:pt x="26885" y="234969"/>
                    </a:cubicBezTo>
                    <a:cubicBezTo>
                      <a:pt x="26885" y="239109"/>
                      <a:pt x="29425" y="243249"/>
                      <a:pt x="29425" y="247389"/>
                    </a:cubicBezTo>
                    <a:cubicBezTo>
                      <a:pt x="29425" y="251861"/>
                      <a:pt x="29425" y="256332"/>
                      <a:pt x="28155" y="262412"/>
                    </a:cubicBezTo>
                    <a:lnTo>
                      <a:pt x="28155" y="272572"/>
                    </a:lnTo>
                    <a:cubicBezTo>
                      <a:pt x="28155" y="282732"/>
                      <a:pt x="31965" y="286542"/>
                      <a:pt x="40855" y="286542"/>
                    </a:cubicBezTo>
                    <a:cubicBezTo>
                      <a:pt x="58584" y="286542"/>
                      <a:pt x="77936" y="287812"/>
                      <a:pt x="95906" y="287812"/>
                    </a:cubicBezTo>
                    <a:cubicBezTo>
                      <a:pt x="122169" y="287812"/>
                      <a:pt x="149814" y="285272"/>
                      <a:pt x="176078" y="287812"/>
                    </a:cubicBezTo>
                    <a:cubicBezTo>
                      <a:pt x="218928" y="291622"/>
                      <a:pt x="261779" y="294162"/>
                      <a:pt x="304629" y="292892"/>
                    </a:cubicBezTo>
                    <a:cubicBezTo>
                      <a:pt x="332275" y="291622"/>
                      <a:pt x="358538" y="294162"/>
                      <a:pt x="386183" y="294162"/>
                    </a:cubicBezTo>
                    <a:cubicBezTo>
                      <a:pt x="426269" y="294162"/>
                      <a:pt x="466355" y="292892"/>
                      <a:pt x="506441" y="294162"/>
                    </a:cubicBezTo>
                    <a:cubicBezTo>
                      <a:pt x="565879" y="295432"/>
                      <a:pt x="1218312" y="285272"/>
                      <a:pt x="1279132" y="287812"/>
                    </a:cubicBezTo>
                    <a:cubicBezTo>
                      <a:pt x="1305395" y="289082"/>
                      <a:pt x="1331658" y="290352"/>
                      <a:pt x="1356539" y="290352"/>
                    </a:cubicBezTo>
                    <a:cubicBezTo>
                      <a:pt x="1402155" y="292892"/>
                      <a:pt x="1446387" y="289082"/>
                      <a:pt x="1492002" y="292892"/>
                    </a:cubicBezTo>
                    <a:cubicBezTo>
                      <a:pt x="1529324" y="295432"/>
                      <a:pt x="1566645" y="295432"/>
                      <a:pt x="1603966" y="297972"/>
                    </a:cubicBezTo>
                    <a:cubicBezTo>
                      <a:pt x="1659257" y="301782"/>
                      <a:pt x="1714548" y="304322"/>
                      <a:pt x="1769839" y="305592"/>
                    </a:cubicBezTo>
                    <a:cubicBezTo>
                      <a:pt x="1790099" y="305592"/>
                      <a:pt x="1807878" y="304322"/>
                      <a:pt x="1828199" y="304322"/>
                    </a:cubicBezTo>
                    <a:close/>
                  </a:path>
                </a:pathLst>
              </a:custGeom>
              <a:solidFill>
                <a:srgbClr val="2A2B39"/>
              </a:solidFill>
            </p:spPr>
            <p:txBody>
              <a:bodyPr/>
              <a:lstStyle/>
              <a:p>
                <a:endParaRPr lang="en-US" sz="1200"/>
              </a:p>
            </p:txBody>
          </p:sp>
        </p:grpSp>
        <p:sp>
          <p:nvSpPr>
            <p:cNvPr id="43" name="TextBox 43"/>
            <p:cNvSpPr txBox="1"/>
            <p:nvPr/>
          </p:nvSpPr>
          <p:spPr>
            <a:xfrm>
              <a:off x="278951" y="-104575"/>
              <a:ext cx="4736271" cy="746743"/>
            </a:xfrm>
            <a:prstGeom prst="rect">
              <a:avLst/>
            </a:prstGeom>
          </p:spPr>
          <p:txBody>
            <a:bodyPr wrap="square" lIns="0" tIns="0" rIns="0" bIns="0" rtlCol="0" anchor="t">
              <a:spAutoFit/>
            </a:bodyPr>
            <a:lstStyle/>
            <a:p>
              <a:pPr algn="ctr">
                <a:lnSpc>
                  <a:spcPts val="1434"/>
                </a:lnSpc>
                <a:spcBef>
                  <a:spcPct val="0"/>
                </a:spcBef>
              </a:pPr>
              <a:r>
                <a:rPr lang="en-US" sz="1749" dirty="0">
                  <a:solidFill>
                    <a:srgbClr val="2A2B39"/>
                  </a:solidFill>
                  <a:latin typeface="Ballpoint"/>
                  <a:ea typeface="Ballpoint"/>
                  <a:cs typeface="Ballpoint"/>
                  <a:sym typeface="Ballpoint"/>
                </a:rPr>
                <a:t>Design &amp; Content Structure</a:t>
              </a:r>
            </a:p>
          </p:txBody>
        </p:sp>
      </p:grpSp>
      <p:grpSp>
        <p:nvGrpSpPr>
          <p:cNvPr id="44" name="Group 44"/>
          <p:cNvGrpSpPr/>
          <p:nvPr/>
        </p:nvGrpSpPr>
        <p:grpSpPr>
          <a:xfrm>
            <a:off x="9004465" y="1104456"/>
            <a:ext cx="2635830" cy="651239"/>
            <a:chOff x="-16514" y="-324585"/>
            <a:chExt cx="5271658" cy="1302476"/>
          </a:xfrm>
        </p:grpSpPr>
        <p:grpSp>
          <p:nvGrpSpPr>
            <p:cNvPr id="45" name="Group 45"/>
            <p:cNvGrpSpPr/>
            <p:nvPr/>
          </p:nvGrpSpPr>
          <p:grpSpPr>
            <a:xfrm>
              <a:off x="-16514" y="-324585"/>
              <a:ext cx="5271658" cy="1302476"/>
              <a:chOff x="-6375" y="-125302"/>
              <a:chExt cx="2035060" cy="502805"/>
            </a:xfrm>
          </p:grpSpPr>
          <p:sp>
            <p:nvSpPr>
              <p:cNvPr id="46" name="Freeform 46"/>
              <p:cNvSpPr/>
              <p:nvPr/>
            </p:nvSpPr>
            <p:spPr>
              <a:xfrm>
                <a:off x="39990" y="45156"/>
                <a:ext cx="1847683" cy="326465"/>
              </a:xfrm>
              <a:custGeom>
                <a:avLst/>
                <a:gdLst/>
                <a:ahLst/>
                <a:cxnLst/>
                <a:rect l="l" t="t" r="r" b="b"/>
                <a:pathLst>
                  <a:path w="1847683" h="326465">
                    <a:moveTo>
                      <a:pt x="650" y="296690"/>
                    </a:moveTo>
                    <a:cubicBezTo>
                      <a:pt x="-1890" y="305580"/>
                      <a:pt x="3190" y="311930"/>
                      <a:pt x="12850" y="313200"/>
                    </a:cubicBezTo>
                    <a:cubicBezTo>
                      <a:pt x="23908" y="314470"/>
                      <a:pt x="33584" y="314470"/>
                      <a:pt x="44643" y="314470"/>
                    </a:cubicBezTo>
                    <a:cubicBezTo>
                      <a:pt x="88875" y="315740"/>
                      <a:pt x="133108" y="315740"/>
                      <a:pt x="178723" y="317010"/>
                    </a:cubicBezTo>
                    <a:cubicBezTo>
                      <a:pt x="203604" y="318280"/>
                      <a:pt x="228485" y="319550"/>
                      <a:pt x="251984" y="320820"/>
                    </a:cubicBezTo>
                    <a:cubicBezTo>
                      <a:pt x="293452" y="322090"/>
                      <a:pt x="333538" y="322090"/>
                      <a:pt x="375006" y="323360"/>
                    </a:cubicBezTo>
                    <a:cubicBezTo>
                      <a:pt x="391593" y="323360"/>
                      <a:pt x="406798" y="323360"/>
                      <a:pt x="423386" y="322090"/>
                    </a:cubicBezTo>
                    <a:cubicBezTo>
                      <a:pt x="430297" y="322090"/>
                      <a:pt x="438591" y="320820"/>
                      <a:pt x="445502" y="320820"/>
                    </a:cubicBezTo>
                    <a:cubicBezTo>
                      <a:pt x="473147" y="322090"/>
                      <a:pt x="1026057" y="313200"/>
                      <a:pt x="1053702" y="314470"/>
                    </a:cubicBezTo>
                    <a:cubicBezTo>
                      <a:pt x="1092406" y="315740"/>
                      <a:pt x="1198841" y="315740"/>
                      <a:pt x="1237545" y="315740"/>
                    </a:cubicBezTo>
                    <a:cubicBezTo>
                      <a:pt x="1252750" y="315740"/>
                      <a:pt x="1266573" y="314470"/>
                      <a:pt x="1281778" y="314470"/>
                    </a:cubicBezTo>
                    <a:lnTo>
                      <a:pt x="1356420" y="318280"/>
                    </a:lnTo>
                    <a:cubicBezTo>
                      <a:pt x="1410329" y="320820"/>
                      <a:pt x="1462855" y="318280"/>
                      <a:pt x="1516764" y="322090"/>
                    </a:cubicBezTo>
                    <a:cubicBezTo>
                      <a:pt x="1606612" y="327170"/>
                      <a:pt x="1697842" y="320820"/>
                      <a:pt x="1784184" y="325900"/>
                    </a:cubicBezTo>
                    <a:cubicBezTo>
                      <a:pt x="1804504" y="327170"/>
                      <a:pt x="1824823" y="325900"/>
                      <a:pt x="1847684" y="325900"/>
                    </a:cubicBezTo>
                    <a:lnTo>
                      <a:pt x="1847684" y="266210"/>
                    </a:lnTo>
                    <a:cubicBezTo>
                      <a:pt x="1846413" y="232458"/>
                      <a:pt x="1845144" y="223660"/>
                      <a:pt x="1845144" y="214312"/>
                    </a:cubicBezTo>
                    <a:cubicBezTo>
                      <a:pt x="1845144" y="203497"/>
                      <a:pt x="1848954" y="192499"/>
                      <a:pt x="1842604" y="181685"/>
                    </a:cubicBezTo>
                    <a:cubicBezTo>
                      <a:pt x="1834984" y="174536"/>
                      <a:pt x="1823554" y="33580"/>
                      <a:pt x="1823554" y="26431"/>
                    </a:cubicBezTo>
                    <a:cubicBezTo>
                      <a:pt x="1821013" y="21482"/>
                      <a:pt x="1819744" y="16350"/>
                      <a:pt x="1817204" y="11401"/>
                    </a:cubicBezTo>
                    <a:cubicBezTo>
                      <a:pt x="1817204" y="9934"/>
                      <a:pt x="1815934" y="8468"/>
                      <a:pt x="1814663" y="5644"/>
                    </a:cubicBezTo>
                    <a:cubicBezTo>
                      <a:pt x="1804504" y="3104"/>
                      <a:pt x="1795613" y="1834"/>
                      <a:pt x="1785454" y="564"/>
                    </a:cubicBezTo>
                    <a:cubicBezTo>
                      <a:pt x="1777834" y="-706"/>
                      <a:pt x="1770213" y="564"/>
                      <a:pt x="1763863" y="564"/>
                    </a:cubicBezTo>
                    <a:lnTo>
                      <a:pt x="5939" y="5644"/>
                    </a:lnTo>
                    <a:lnTo>
                      <a:pt x="650" y="296690"/>
                    </a:lnTo>
                    <a:close/>
                  </a:path>
                </a:pathLst>
              </a:custGeom>
              <a:solidFill>
                <a:srgbClr val="E0F0CB"/>
              </a:solidFill>
            </p:spPr>
            <p:txBody>
              <a:bodyPr/>
              <a:lstStyle/>
              <a:p>
                <a:endParaRPr lang="en-US" sz="1200"/>
              </a:p>
            </p:txBody>
          </p:sp>
          <p:sp>
            <p:nvSpPr>
              <p:cNvPr id="47" name="Freeform 47"/>
              <p:cNvSpPr/>
              <p:nvPr/>
            </p:nvSpPr>
            <p:spPr>
              <a:xfrm>
                <a:off x="11430" y="-122193"/>
                <a:ext cx="1993907" cy="499696"/>
              </a:xfrm>
              <a:custGeom>
                <a:avLst/>
                <a:gdLst/>
                <a:ahLst/>
                <a:cxnLst/>
                <a:rect l="l" t="t" r="r" b="b"/>
                <a:pathLst>
                  <a:path w="1826714" h="317716">
                    <a:moveTo>
                      <a:pt x="1826714" y="317716"/>
                    </a:moveTo>
                    <a:lnTo>
                      <a:pt x="0" y="310096"/>
                    </a:lnTo>
                    <a:lnTo>
                      <a:pt x="0" y="116665"/>
                    </a:lnTo>
                    <a:lnTo>
                      <a:pt x="7620" y="20320"/>
                    </a:lnTo>
                    <a:lnTo>
                      <a:pt x="909478" y="0"/>
                    </a:lnTo>
                    <a:lnTo>
                      <a:pt x="1805124" y="8890"/>
                    </a:lnTo>
                    <a:close/>
                  </a:path>
                </a:pathLst>
              </a:custGeom>
              <a:solidFill>
                <a:srgbClr val="E0F0CB"/>
              </a:solidFill>
            </p:spPr>
            <p:txBody>
              <a:bodyPr/>
              <a:lstStyle/>
              <a:p>
                <a:endParaRPr lang="en-US" sz="1200"/>
              </a:p>
            </p:txBody>
          </p:sp>
          <p:sp>
            <p:nvSpPr>
              <p:cNvPr id="48" name="Freeform 48"/>
              <p:cNvSpPr/>
              <p:nvPr/>
            </p:nvSpPr>
            <p:spPr>
              <a:xfrm>
                <a:off x="-6375" y="-125302"/>
                <a:ext cx="2035060" cy="495347"/>
              </a:xfrm>
              <a:custGeom>
                <a:avLst/>
                <a:gdLst/>
                <a:ahLst/>
                <a:cxnLst/>
                <a:rect l="l" t="t" r="r" b="b"/>
                <a:pathLst>
                  <a:path w="1851058" h="343680">
                    <a:moveTo>
                      <a:pt x="1818039" y="21590"/>
                    </a:moveTo>
                    <a:cubicBezTo>
                      <a:pt x="1819309" y="34290"/>
                      <a:pt x="1819309" y="44450"/>
                      <a:pt x="1820578" y="52341"/>
                    </a:cubicBezTo>
                    <a:cubicBezTo>
                      <a:pt x="1823118" y="57290"/>
                      <a:pt x="1824389" y="62422"/>
                      <a:pt x="1826928" y="67371"/>
                    </a:cubicBezTo>
                    <a:cubicBezTo>
                      <a:pt x="1826928" y="74520"/>
                      <a:pt x="1839628" y="215476"/>
                      <a:pt x="1845978" y="222625"/>
                    </a:cubicBezTo>
                    <a:cubicBezTo>
                      <a:pt x="1852328" y="233439"/>
                      <a:pt x="1848518" y="244437"/>
                      <a:pt x="1848518" y="255252"/>
                    </a:cubicBezTo>
                    <a:cubicBezTo>
                      <a:pt x="1848518" y="264783"/>
                      <a:pt x="1849789" y="273582"/>
                      <a:pt x="1851059" y="283426"/>
                    </a:cubicBezTo>
                    <a:lnTo>
                      <a:pt x="1851059" y="343116"/>
                    </a:lnTo>
                    <a:cubicBezTo>
                      <a:pt x="1828199" y="343116"/>
                      <a:pt x="1807878" y="344386"/>
                      <a:pt x="1787559" y="343116"/>
                    </a:cubicBezTo>
                    <a:cubicBezTo>
                      <a:pt x="1697961" y="338036"/>
                      <a:pt x="1606731" y="344386"/>
                      <a:pt x="1516883" y="339306"/>
                    </a:cubicBezTo>
                    <a:cubicBezTo>
                      <a:pt x="1462974" y="335496"/>
                      <a:pt x="1410448" y="338036"/>
                      <a:pt x="1356539" y="335496"/>
                    </a:cubicBezTo>
                    <a:lnTo>
                      <a:pt x="1281897" y="331686"/>
                    </a:lnTo>
                    <a:cubicBezTo>
                      <a:pt x="1266692" y="331686"/>
                      <a:pt x="1252869" y="332956"/>
                      <a:pt x="1237664" y="332956"/>
                    </a:cubicBezTo>
                    <a:cubicBezTo>
                      <a:pt x="1198960" y="331686"/>
                      <a:pt x="1092525" y="332956"/>
                      <a:pt x="1053821" y="331686"/>
                    </a:cubicBezTo>
                    <a:cubicBezTo>
                      <a:pt x="1026176" y="330416"/>
                      <a:pt x="473266" y="339306"/>
                      <a:pt x="445621" y="338036"/>
                    </a:cubicBezTo>
                    <a:cubicBezTo>
                      <a:pt x="438710" y="338036"/>
                      <a:pt x="430416" y="339306"/>
                      <a:pt x="423505" y="339306"/>
                    </a:cubicBezTo>
                    <a:cubicBezTo>
                      <a:pt x="406917" y="339306"/>
                      <a:pt x="391712" y="340576"/>
                      <a:pt x="375125" y="340576"/>
                    </a:cubicBezTo>
                    <a:cubicBezTo>
                      <a:pt x="333657" y="340576"/>
                      <a:pt x="293571" y="339306"/>
                      <a:pt x="252103" y="338036"/>
                    </a:cubicBezTo>
                    <a:cubicBezTo>
                      <a:pt x="227222" y="336766"/>
                      <a:pt x="202341" y="335496"/>
                      <a:pt x="178842" y="334226"/>
                    </a:cubicBezTo>
                    <a:cubicBezTo>
                      <a:pt x="134609" y="332956"/>
                      <a:pt x="90377" y="331686"/>
                      <a:pt x="44762" y="331686"/>
                    </a:cubicBezTo>
                    <a:cubicBezTo>
                      <a:pt x="34505" y="331686"/>
                      <a:pt x="25615" y="331686"/>
                      <a:pt x="15455" y="330416"/>
                    </a:cubicBezTo>
                    <a:cubicBezTo>
                      <a:pt x="6565" y="329146"/>
                      <a:pt x="1485" y="322796"/>
                      <a:pt x="4025" y="313906"/>
                    </a:cubicBezTo>
                    <a:cubicBezTo>
                      <a:pt x="12915" y="282747"/>
                      <a:pt x="9105" y="278164"/>
                      <a:pt x="7835" y="273398"/>
                    </a:cubicBezTo>
                    <a:cubicBezTo>
                      <a:pt x="6565" y="263684"/>
                      <a:pt x="2755" y="254152"/>
                      <a:pt x="4025" y="244437"/>
                    </a:cubicBezTo>
                    <a:cubicBezTo>
                      <a:pt x="1485" y="232340"/>
                      <a:pt x="-3595" y="82585"/>
                      <a:pt x="4025" y="70304"/>
                    </a:cubicBezTo>
                    <a:cubicBezTo>
                      <a:pt x="5295" y="67921"/>
                      <a:pt x="4025" y="65355"/>
                      <a:pt x="5295" y="62972"/>
                    </a:cubicBezTo>
                    <a:cubicBezTo>
                      <a:pt x="6565" y="59123"/>
                      <a:pt x="9105" y="54907"/>
                      <a:pt x="10375" y="44450"/>
                    </a:cubicBezTo>
                    <a:cubicBezTo>
                      <a:pt x="10375" y="41910"/>
                      <a:pt x="11645" y="39370"/>
                      <a:pt x="12915" y="38100"/>
                    </a:cubicBezTo>
                    <a:cubicBezTo>
                      <a:pt x="34505" y="35560"/>
                      <a:pt x="55820" y="30480"/>
                      <a:pt x="77936" y="29210"/>
                    </a:cubicBezTo>
                    <a:cubicBezTo>
                      <a:pt x="115258" y="25400"/>
                      <a:pt x="152579" y="22860"/>
                      <a:pt x="191283" y="20320"/>
                    </a:cubicBezTo>
                    <a:cubicBezTo>
                      <a:pt x="217546" y="17780"/>
                      <a:pt x="243809" y="16510"/>
                      <a:pt x="268690" y="13970"/>
                    </a:cubicBezTo>
                    <a:cubicBezTo>
                      <a:pt x="293571" y="11430"/>
                      <a:pt x="319834" y="8890"/>
                      <a:pt x="344715" y="8890"/>
                    </a:cubicBezTo>
                    <a:cubicBezTo>
                      <a:pt x="372361" y="7620"/>
                      <a:pt x="400006" y="10160"/>
                      <a:pt x="427651" y="8890"/>
                    </a:cubicBezTo>
                    <a:cubicBezTo>
                      <a:pt x="462208" y="8890"/>
                      <a:pt x="1088378" y="6350"/>
                      <a:pt x="1122935" y="5080"/>
                    </a:cubicBezTo>
                    <a:cubicBezTo>
                      <a:pt x="1156110" y="3810"/>
                      <a:pt x="1189284" y="2540"/>
                      <a:pt x="1223841" y="2540"/>
                    </a:cubicBezTo>
                    <a:cubicBezTo>
                      <a:pt x="1280514" y="1270"/>
                      <a:pt x="1335805" y="0"/>
                      <a:pt x="1392478" y="0"/>
                    </a:cubicBezTo>
                    <a:cubicBezTo>
                      <a:pt x="1415977" y="0"/>
                      <a:pt x="1440858" y="2540"/>
                      <a:pt x="1464357" y="2540"/>
                    </a:cubicBezTo>
                    <a:cubicBezTo>
                      <a:pt x="1529324" y="3810"/>
                      <a:pt x="1595673" y="5080"/>
                      <a:pt x="1660640" y="7620"/>
                    </a:cubicBezTo>
                    <a:cubicBezTo>
                      <a:pt x="1695196" y="8890"/>
                      <a:pt x="1729753" y="12700"/>
                      <a:pt x="1764310" y="16510"/>
                    </a:cubicBezTo>
                    <a:lnTo>
                      <a:pt x="1787559" y="16510"/>
                    </a:lnTo>
                    <a:cubicBezTo>
                      <a:pt x="1798989" y="17780"/>
                      <a:pt x="1807878" y="20320"/>
                      <a:pt x="1818039" y="21590"/>
                    </a:cubicBezTo>
                    <a:close/>
                    <a:moveTo>
                      <a:pt x="1828199" y="326606"/>
                    </a:moveTo>
                    <a:cubicBezTo>
                      <a:pt x="1829468" y="310096"/>
                      <a:pt x="1830739" y="297396"/>
                      <a:pt x="1830739" y="284696"/>
                    </a:cubicBezTo>
                    <a:cubicBezTo>
                      <a:pt x="1829468" y="272665"/>
                      <a:pt x="1828199" y="262950"/>
                      <a:pt x="1828199" y="252502"/>
                    </a:cubicBezTo>
                    <a:cubicBezTo>
                      <a:pt x="1828199" y="247737"/>
                      <a:pt x="1830739" y="242971"/>
                      <a:pt x="1829468" y="238205"/>
                    </a:cubicBezTo>
                    <a:cubicBezTo>
                      <a:pt x="1829468" y="233806"/>
                      <a:pt x="1828199" y="229224"/>
                      <a:pt x="1826928" y="224824"/>
                    </a:cubicBezTo>
                    <a:cubicBezTo>
                      <a:pt x="1821849" y="218042"/>
                      <a:pt x="1810418" y="77636"/>
                      <a:pt x="1810418" y="70854"/>
                    </a:cubicBezTo>
                    <a:cubicBezTo>
                      <a:pt x="1807878" y="65172"/>
                      <a:pt x="1805339" y="59306"/>
                      <a:pt x="1802799" y="53624"/>
                    </a:cubicBezTo>
                    <a:cubicBezTo>
                      <a:pt x="1801528" y="44450"/>
                      <a:pt x="1800259" y="43180"/>
                      <a:pt x="1783662" y="41910"/>
                    </a:cubicBezTo>
                    <a:cubicBezTo>
                      <a:pt x="1779515" y="41910"/>
                      <a:pt x="1776751" y="41910"/>
                      <a:pt x="1772604" y="40640"/>
                    </a:cubicBezTo>
                    <a:cubicBezTo>
                      <a:pt x="1738047" y="36830"/>
                      <a:pt x="1702108" y="31750"/>
                      <a:pt x="1667551" y="30480"/>
                    </a:cubicBezTo>
                    <a:cubicBezTo>
                      <a:pt x="1583232" y="26670"/>
                      <a:pt x="1497531" y="25400"/>
                      <a:pt x="1413213" y="22860"/>
                    </a:cubicBezTo>
                    <a:lnTo>
                      <a:pt x="1313689" y="22860"/>
                    </a:lnTo>
                    <a:cubicBezTo>
                      <a:pt x="1269456" y="22860"/>
                      <a:pt x="1225223" y="22860"/>
                      <a:pt x="1182373" y="24130"/>
                    </a:cubicBezTo>
                    <a:cubicBezTo>
                      <a:pt x="1145052" y="25400"/>
                      <a:pt x="516117" y="29210"/>
                      <a:pt x="478796" y="29210"/>
                    </a:cubicBezTo>
                    <a:cubicBezTo>
                      <a:pt x="417975" y="29210"/>
                      <a:pt x="357155" y="26670"/>
                      <a:pt x="296335" y="33020"/>
                    </a:cubicBezTo>
                    <a:cubicBezTo>
                      <a:pt x="264543" y="36830"/>
                      <a:pt x="234133" y="36830"/>
                      <a:pt x="203723" y="38100"/>
                    </a:cubicBezTo>
                    <a:cubicBezTo>
                      <a:pt x="151197" y="41910"/>
                      <a:pt x="98670" y="45720"/>
                      <a:pt x="46144" y="50800"/>
                    </a:cubicBezTo>
                    <a:cubicBezTo>
                      <a:pt x="33235" y="50800"/>
                      <a:pt x="30695" y="52157"/>
                      <a:pt x="29425" y="54357"/>
                    </a:cubicBezTo>
                    <a:cubicBezTo>
                      <a:pt x="28155" y="57656"/>
                      <a:pt x="28155" y="60956"/>
                      <a:pt x="26885" y="64255"/>
                    </a:cubicBezTo>
                    <a:cubicBezTo>
                      <a:pt x="25615" y="69754"/>
                      <a:pt x="23075" y="75070"/>
                      <a:pt x="21805" y="80569"/>
                    </a:cubicBezTo>
                    <a:cubicBezTo>
                      <a:pt x="16725" y="86434"/>
                      <a:pt x="23075" y="229773"/>
                      <a:pt x="25615" y="235639"/>
                    </a:cubicBezTo>
                    <a:cubicBezTo>
                      <a:pt x="25615" y="241871"/>
                      <a:pt x="25615" y="248287"/>
                      <a:pt x="26885" y="254519"/>
                    </a:cubicBezTo>
                    <a:cubicBezTo>
                      <a:pt x="26885" y="259101"/>
                      <a:pt x="29425" y="263684"/>
                      <a:pt x="29425" y="268266"/>
                    </a:cubicBezTo>
                    <a:cubicBezTo>
                      <a:pt x="29425" y="273215"/>
                      <a:pt x="29425" y="278164"/>
                      <a:pt x="28155" y="284696"/>
                    </a:cubicBezTo>
                    <a:lnTo>
                      <a:pt x="28155" y="294856"/>
                    </a:lnTo>
                    <a:cubicBezTo>
                      <a:pt x="28155" y="305016"/>
                      <a:pt x="31965" y="308826"/>
                      <a:pt x="40855" y="308826"/>
                    </a:cubicBezTo>
                    <a:cubicBezTo>
                      <a:pt x="58584" y="308826"/>
                      <a:pt x="77936" y="310096"/>
                      <a:pt x="95906" y="310096"/>
                    </a:cubicBezTo>
                    <a:cubicBezTo>
                      <a:pt x="122169" y="310096"/>
                      <a:pt x="149814" y="307556"/>
                      <a:pt x="176078" y="310096"/>
                    </a:cubicBezTo>
                    <a:cubicBezTo>
                      <a:pt x="218928" y="313906"/>
                      <a:pt x="261779" y="316446"/>
                      <a:pt x="304629" y="315176"/>
                    </a:cubicBezTo>
                    <a:cubicBezTo>
                      <a:pt x="332275" y="313906"/>
                      <a:pt x="358538" y="316446"/>
                      <a:pt x="386183" y="316446"/>
                    </a:cubicBezTo>
                    <a:cubicBezTo>
                      <a:pt x="426269" y="316446"/>
                      <a:pt x="466355" y="315176"/>
                      <a:pt x="506441" y="316446"/>
                    </a:cubicBezTo>
                    <a:cubicBezTo>
                      <a:pt x="565879" y="317716"/>
                      <a:pt x="1218312" y="307556"/>
                      <a:pt x="1279132" y="310096"/>
                    </a:cubicBezTo>
                    <a:cubicBezTo>
                      <a:pt x="1305395" y="311366"/>
                      <a:pt x="1331658" y="312636"/>
                      <a:pt x="1356539" y="312636"/>
                    </a:cubicBezTo>
                    <a:cubicBezTo>
                      <a:pt x="1402155" y="315176"/>
                      <a:pt x="1446387" y="311366"/>
                      <a:pt x="1492002" y="315176"/>
                    </a:cubicBezTo>
                    <a:cubicBezTo>
                      <a:pt x="1529324" y="317716"/>
                      <a:pt x="1566645" y="317716"/>
                      <a:pt x="1603966" y="320256"/>
                    </a:cubicBezTo>
                    <a:cubicBezTo>
                      <a:pt x="1659257" y="324066"/>
                      <a:pt x="1714548" y="326606"/>
                      <a:pt x="1769839" y="327876"/>
                    </a:cubicBezTo>
                    <a:cubicBezTo>
                      <a:pt x="1790099" y="327876"/>
                      <a:pt x="1807878" y="326606"/>
                      <a:pt x="1828199" y="326606"/>
                    </a:cubicBezTo>
                    <a:close/>
                  </a:path>
                </a:pathLst>
              </a:custGeom>
              <a:solidFill>
                <a:srgbClr val="2A2B39"/>
              </a:solidFill>
            </p:spPr>
            <p:txBody>
              <a:bodyPr/>
              <a:lstStyle/>
              <a:p>
                <a:endParaRPr lang="en-US" sz="1200"/>
              </a:p>
            </p:txBody>
          </p:sp>
        </p:grpSp>
        <p:sp>
          <p:nvSpPr>
            <p:cNvPr id="49" name="TextBox 49"/>
            <p:cNvSpPr txBox="1"/>
            <p:nvPr/>
          </p:nvSpPr>
          <p:spPr>
            <a:xfrm>
              <a:off x="34004" y="97652"/>
              <a:ext cx="5221139" cy="746743"/>
            </a:xfrm>
            <a:prstGeom prst="rect">
              <a:avLst/>
            </a:prstGeom>
          </p:spPr>
          <p:txBody>
            <a:bodyPr wrap="square" lIns="0" tIns="0" rIns="0" bIns="0" rtlCol="0" anchor="t">
              <a:spAutoFit/>
            </a:bodyPr>
            <a:lstStyle/>
            <a:p>
              <a:pPr algn="ctr">
                <a:lnSpc>
                  <a:spcPts val="1434"/>
                </a:lnSpc>
                <a:spcBef>
                  <a:spcPct val="0"/>
                </a:spcBef>
              </a:pPr>
              <a:r>
                <a:rPr lang="en-US" sz="1749" dirty="0">
                  <a:solidFill>
                    <a:srgbClr val="2A2B39"/>
                  </a:solidFill>
                  <a:latin typeface="Ballpoint"/>
                  <a:ea typeface="Ballpoint"/>
                  <a:cs typeface="Ballpoint"/>
                  <a:sym typeface="Ballpoint"/>
                </a:rPr>
                <a:t>Demographic &amp; Disability Specifics</a:t>
              </a:r>
            </a:p>
          </p:txBody>
        </p:sp>
      </p:grpSp>
      <p:grpSp>
        <p:nvGrpSpPr>
          <p:cNvPr id="50" name="Group 50"/>
          <p:cNvGrpSpPr/>
          <p:nvPr/>
        </p:nvGrpSpPr>
        <p:grpSpPr>
          <a:xfrm>
            <a:off x="6236418" y="1998668"/>
            <a:ext cx="2642653" cy="2157289"/>
            <a:chOff x="0" y="0"/>
            <a:chExt cx="2758458" cy="2251825"/>
          </a:xfrm>
        </p:grpSpPr>
        <p:sp>
          <p:nvSpPr>
            <p:cNvPr id="51" name="Freeform 51"/>
            <p:cNvSpPr/>
            <p:nvPr/>
          </p:nvSpPr>
          <p:spPr>
            <a:xfrm>
              <a:off x="40013" y="45156"/>
              <a:ext cx="2718445" cy="2205963"/>
            </a:xfrm>
            <a:custGeom>
              <a:avLst/>
              <a:gdLst/>
              <a:ahLst/>
              <a:cxnLst/>
              <a:rect l="l" t="t" r="r" b="b"/>
              <a:pathLst>
                <a:path w="2718445" h="2205963">
                  <a:moveTo>
                    <a:pt x="627" y="2176188"/>
                  </a:moveTo>
                  <a:cubicBezTo>
                    <a:pt x="-1913" y="2185078"/>
                    <a:pt x="3167" y="2191428"/>
                    <a:pt x="17570" y="2192698"/>
                  </a:cubicBezTo>
                  <a:cubicBezTo>
                    <a:pt x="34158" y="2193968"/>
                    <a:pt x="48673" y="2193968"/>
                    <a:pt x="65262" y="2193968"/>
                  </a:cubicBezTo>
                  <a:cubicBezTo>
                    <a:pt x="131616" y="2195238"/>
                    <a:pt x="197971" y="2195238"/>
                    <a:pt x="266399" y="2196509"/>
                  </a:cubicBezTo>
                  <a:cubicBezTo>
                    <a:pt x="303723" y="2197778"/>
                    <a:pt x="341047" y="2199048"/>
                    <a:pt x="376298" y="2200318"/>
                  </a:cubicBezTo>
                  <a:cubicBezTo>
                    <a:pt x="438505" y="2201588"/>
                    <a:pt x="498639" y="2201588"/>
                    <a:pt x="560846" y="2202859"/>
                  </a:cubicBezTo>
                  <a:cubicBezTo>
                    <a:pt x="585729" y="2202859"/>
                    <a:pt x="608538" y="2202859"/>
                    <a:pt x="633421" y="2201588"/>
                  </a:cubicBezTo>
                  <a:cubicBezTo>
                    <a:pt x="643789" y="2201588"/>
                    <a:pt x="656231" y="2200318"/>
                    <a:pt x="666599" y="2200318"/>
                  </a:cubicBezTo>
                  <a:cubicBezTo>
                    <a:pt x="708070" y="2201588"/>
                    <a:pt x="1537500" y="2192698"/>
                    <a:pt x="1578971" y="2193968"/>
                  </a:cubicBezTo>
                  <a:cubicBezTo>
                    <a:pt x="1637031" y="2195238"/>
                    <a:pt x="1796697" y="2195238"/>
                    <a:pt x="1854757" y="2195238"/>
                  </a:cubicBezTo>
                  <a:cubicBezTo>
                    <a:pt x="1877566" y="2195238"/>
                    <a:pt x="1898302" y="2193968"/>
                    <a:pt x="1921111" y="2193968"/>
                  </a:cubicBezTo>
                  <a:lnTo>
                    <a:pt x="2033084" y="2197778"/>
                  </a:lnTo>
                  <a:cubicBezTo>
                    <a:pt x="2113954" y="2200318"/>
                    <a:pt x="2192749" y="2197778"/>
                    <a:pt x="2273619" y="2201588"/>
                  </a:cubicBezTo>
                  <a:cubicBezTo>
                    <a:pt x="2408401" y="2206668"/>
                    <a:pt x="2545257" y="2200318"/>
                    <a:pt x="2654945" y="2205398"/>
                  </a:cubicBezTo>
                  <a:cubicBezTo>
                    <a:pt x="2675265" y="2206668"/>
                    <a:pt x="2695585" y="2205398"/>
                    <a:pt x="2718445" y="2205398"/>
                  </a:cubicBezTo>
                  <a:lnTo>
                    <a:pt x="2718445" y="2145709"/>
                  </a:lnTo>
                  <a:cubicBezTo>
                    <a:pt x="2717175" y="2069367"/>
                    <a:pt x="2715905" y="1988948"/>
                    <a:pt x="2715905" y="1903502"/>
                  </a:cubicBezTo>
                  <a:cubicBezTo>
                    <a:pt x="2715905" y="1804654"/>
                    <a:pt x="2719715" y="1704130"/>
                    <a:pt x="2713365" y="1605281"/>
                  </a:cubicBezTo>
                  <a:cubicBezTo>
                    <a:pt x="2705745" y="1539941"/>
                    <a:pt x="2694315" y="251558"/>
                    <a:pt x="2694315" y="186218"/>
                  </a:cubicBezTo>
                  <a:cubicBezTo>
                    <a:pt x="2691775" y="140982"/>
                    <a:pt x="2690505" y="94071"/>
                    <a:pt x="2687965" y="48835"/>
                  </a:cubicBezTo>
                  <a:cubicBezTo>
                    <a:pt x="2687965" y="35432"/>
                    <a:pt x="2686695" y="22028"/>
                    <a:pt x="2685425" y="5644"/>
                  </a:cubicBezTo>
                  <a:cubicBezTo>
                    <a:pt x="2675265" y="3104"/>
                    <a:pt x="2666375" y="1834"/>
                    <a:pt x="2656215" y="564"/>
                  </a:cubicBezTo>
                  <a:cubicBezTo>
                    <a:pt x="2648595" y="-706"/>
                    <a:pt x="2640975" y="564"/>
                    <a:pt x="2634625" y="564"/>
                  </a:cubicBezTo>
                  <a:lnTo>
                    <a:pt x="7202" y="5644"/>
                  </a:lnTo>
                  <a:lnTo>
                    <a:pt x="627" y="2176188"/>
                  </a:lnTo>
                  <a:close/>
                </a:path>
              </a:pathLst>
            </a:custGeom>
            <a:solidFill>
              <a:srgbClr val="C7D5FD"/>
            </a:solidFill>
          </p:spPr>
          <p:txBody>
            <a:bodyPr/>
            <a:lstStyle/>
            <a:p>
              <a:endParaRPr lang="en-US" sz="1200"/>
            </a:p>
          </p:txBody>
        </p:sp>
        <p:sp>
          <p:nvSpPr>
            <p:cNvPr id="52" name="Freeform 52"/>
            <p:cNvSpPr/>
            <p:nvPr/>
          </p:nvSpPr>
          <p:spPr>
            <a:xfrm>
              <a:off x="11430" y="16510"/>
              <a:ext cx="2697498" cy="2197215"/>
            </a:xfrm>
            <a:custGeom>
              <a:avLst/>
              <a:gdLst/>
              <a:ahLst/>
              <a:cxnLst/>
              <a:rect l="l" t="t" r="r" b="b"/>
              <a:pathLst>
                <a:path w="2697498" h="2197215">
                  <a:moveTo>
                    <a:pt x="2697498" y="2197215"/>
                  </a:moveTo>
                  <a:lnTo>
                    <a:pt x="0" y="2189594"/>
                  </a:lnTo>
                  <a:lnTo>
                    <a:pt x="0" y="777798"/>
                  </a:lnTo>
                  <a:lnTo>
                    <a:pt x="7620" y="20320"/>
                  </a:lnTo>
                  <a:lnTo>
                    <a:pt x="1348358" y="0"/>
                  </a:lnTo>
                  <a:lnTo>
                    <a:pt x="2675908" y="8890"/>
                  </a:lnTo>
                  <a:close/>
                </a:path>
              </a:pathLst>
            </a:custGeom>
            <a:solidFill>
              <a:srgbClr val="C7D5FD"/>
            </a:solidFill>
          </p:spPr>
          <p:txBody>
            <a:bodyPr/>
            <a:lstStyle/>
            <a:p>
              <a:endParaRPr lang="en-US" sz="1200"/>
            </a:p>
          </p:txBody>
        </p:sp>
        <p:sp>
          <p:nvSpPr>
            <p:cNvPr id="53" name="Freeform 53"/>
            <p:cNvSpPr/>
            <p:nvPr/>
          </p:nvSpPr>
          <p:spPr>
            <a:xfrm>
              <a:off x="-215" y="0"/>
              <a:ext cx="2721842" cy="2223179"/>
            </a:xfrm>
            <a:custGeom>
              <a:avLst/>
              <a:gdLst/>
              <a:ahLst/>
              <a:cxnLst/>
              <a:rect l="l" t="t" r="r" b="b"/>
              <a:pathLst>
                <a:path w="2721842" h="2223179">
                  <a:moveTo>
                    <a:pt x="2688823" y="21590"/>
                  </a:moveTo>
                  <a:cubicBezTo>
                    <a:pt x="2690093" y="34290"/>
                    <a:pt x="2690093" y="44450"/>
                    <a:pt x="2691363" y="55457"/>
                  </a:cubicBezTo>
                  <a:cubicBezTo>
                    <a:pt x="2693903" y="100692"/>
                    <a:pt x="2695173" y="147604"/>
                    <a:pt x="2697713" y="192839"/>
                  </a:cubicBezTo>
                  <a:cubicBezTo>
                    <a:pt x="2697713" y="258180"/>
                    <a:pt x="2710413" y="1546562"/>
                    <a:pt x="2716763" y="1611903"/>
                  </a:cubicBezTo>
                  <a:cubicBezTo>
                    <a:pt x="2723113" y="1710752"/>
                    <a:pt x="2719303" y="1811275"/>
                    <a:pt x="2719303" y="1910124"/>
                  </a:cubicBezTo>
                  <a:cubicBezTo>
                    <a:pt x="2719303" y="1997245"/>
                    <a:pt x="2720573" y="2077664"/>
                    <a:pt x="2721843" y="2162924"/>
                  </a:cubicBezTo>
                  <a:lnTo>
                    <a:pt x="2721843" y="2222615"/>
                  </a:lnTo>
                  <a:cubicBezTo>
                    <a:pt x="2698983" y="2222615"/>
                    <a:pt x="2678663" y="2223884"/>
                    <a:pt x="2658343" y="2222615"/>
                  </a:cubicBezTo>
                  <a:cubicBezTo>
                    <a:pt x="2525351" y="2217534"/>
                    <a:pt x="2388495" y="2223884"/>
                    <a:pt x="2253713" y="2218804"/>
                  </a:cubicBezTo>
                  <a:cubicBezTo>
                    <a:pt x="2172844" y="2214994"/>
                    <a:pt x="2094048" y="2217534"/>
                    <a:pt x="2013178" y="2214994"/>
                  </a:cubicBezTo>
                  <a:lnTo>
                    <a:pt x="1901205" y="2211184"/>
                  </a:lnTo>
                  <a:cubicBezTo>
                    <a:pt x="1878396" y="2211184"/>
                    <a:pt x="1857660" y="2212454"/>
                    <a:pt x="1834851" y="2212454"/>
                  </a:cubicBezTo>
                  <a:cubicBezTo>
                    <a:pt x="1776791" y="2211184"/>
                    <a:pt x="1617126" y="2212454"/>
                    <a:pt x="1559066" y="2211184"/>
                  </a:cubicBezTo>
                  <a:cubicBezTo>
                    <a:pt x="1517594" y="2209915"/>
                    <a:pt x="688164" y="2218804"/>
                    <a:pt x="646693" y="2217534"/>
                  </a:cubicBezTo>
                  <a:cubicBezTo>
                    <a:pt x="636325" y="2217534"/>
                    <a:pt x="623884" y="2218804"/>
                    <a:pt x="613516" y="2218804"/>
                  </a:cubicBezTo>
                  <a:cubicBezTo>
                    <a:pt x="588633" y="2218804"/>
                    <a:pt x="565824" y="2220074"/>
                    <a:pt x="540941" y="2220074"/>
                  </a:cubicBezTo>
                  <a:cubicBezTo>
                    <a:pt x="478733" y="2220074"/>
                    <a:pt x="418600" y="2218804"/>
                    <a:pt x="356393" y="2217534"/>
                  </a:cubicBezTo>
                  <a:cubicBezTo>
                    <a:pt x="319068" y="2216265"/>
                    <a:pt x="281744" y="2214994"/>
                    <a:pt x="246493" y="2213724"/>
                  </a:cubicBezTo>
                  <a:cubicBezTo>
                    <a:pt x="180139" y="2212454"/>
                    <a:pt x="113784" y="2211184"/>
                    <a:pt x="45356" y="2211184"/>
                  </a:cubicBezTo>
                  <a:cubicBezTo>
                    <a:pt x="34505" y="2211184"/>
                    <a:pt x="25615" y="2211184"/>
                    <a:pt x="15455" y="2209915"/>
                  </a:cubicBezTo>
                  <a:cubicBezTo>
                    <a:pt x="6565" y="2208644"/>
                    <a:pt x="1485" y="2202294"/>
                    <a:pt x="4025" y="2193404"/>
                  </a:cubicBezTo>
                  <a:cubicBezTo>
                    <a:pt x="12915" y="2161434"/>
                    <a:pt x="9105" y="2119549"/>
                    <a:pt x="7835" y="2075989"/>
                  </a:cubicBezTo>
                  <a:cubicBezTo>
                    <a:pt x="6565" y="1987192"/>
                    <a:pt x="2755" y="1900072"/>
                    <a:pt x="4025" y="1811275"/>
                  </a:cubicBezTo>
                  <a:cubicBezTo>
                    <a:pt x="1485" y="1700699"/>
                    <a:pt x="-3595" y="331897"/>
                    <a:pt x="4025" y="219646"/>
                  </a:cubicBezTo>
                  <a:cubicBezTo>
                    <a:pt x="5295" y="197865"/>
                    <a:pt x="4025" y="174410"/>
                    <a:pt x="5295" y="152630"/>
                  </a:cubicBezTo>
                  <a:cubicBezTo>
                    <a:pt x="6565" y="117446"/>
                    <a:pt x="9105" y="78912"/>
                    <a:pt x="10375" y="44450"/>
                  </a:cubicBezTo>
                  <a:cubicBezTo>
                    <a:pt x="10375" y="41910"/>
                    <a:pt x="11645" y="39370"/>
                    <a:pt x="12915" y="38100"/>
                  </a:cubicBezTo>
                  <a:cubicBezTo>
                    <a:pt x="34505" y="35560"/>
                    <a:pt x="61945" y="30480"/>
                    <a:pt x="95122" y="29210"/>
                  </a:cubicBezTo>
                  <a:cubicBezTo>
                    <a:pt x="151109" y="25400"/>
                    <a:pt x="207095" y="22860"/>
                    <a:pt x="265155" y="20320"/>
                  </a:cubicBezTo>
                  <a:cubicBezTo>
                    <a:pt x="304553" y="17780"/>
                    <a:pt x="343951" y="16510"/>
                    <a:pt x="381275" y="13970"/>
                  </a:cubicBezTo>
                  <a:cubicBezTo>
                    <a:pt x="418600" y="11430"/>
                    <a:pt x="457998" y="8890"/>
                    <a:pt x="495322" y="8890"/>
                  </a:cubicBezTo>
                  <a:cubicBezTo>
                    <a:pt x="536794" y="7620"/>
                    <a:pt x="578265" y="10160"/>
                    <a:pt x="619737" y="8890"/>
                  </a:cubicBezTo>
                  <a:cubicBezTo>
                    <a:pt x="671576" y="8890"/>
                    <a:pt x="1610905" y="6350"/>
                    <a:pt x="1662744" y="5080"/>
                  </a:cubicBezTo>
                  <a:cubicBezTo>
                    <a:pt x="1712510" y="3810"/>
                    <a:pt x="1762276" y="2540"/>
                    <a:pt x="1814115" y="2540"/>
                  </a:cubicBezTo>
                  <a:cubicBezTo>
                    <a:pt x="1899132" y="1270"/>
                    <a:pt x="1982075" y="0"/>
                    <a:pt x="2067091" y="0"/>
                  </a:cubicBezTo>
                  <a:cubicBezTo>
                    <a:pt x="2102342" y="0"/>
                    <a:pt x="2139666" y="2540"/>
                    <a:pt x="2174917" y="2540"/>
                  </a:cubicBezTo>
                  <a:cubicBezTo>
                    <a:pt x="2272375" y="3810"/>
                    <a:pt x="2371907" y="5080"/>
                    <a:pt x="2469365" y="7620"/>
                  </a:cubicBezTo>
                  <a:cubicBezTo>
                    <a:pt x="2521204" y="8890"/>
                    <a:pt x="2573043" y="12700"/>
                    <a:pt x="2624883" y="16510"/>
                  </a:cubicBezTo>
                  <a:lnTo>
                    <a:pt x="2658343" y="16510"/>
                  </a:lnTo>
                  <a:cubicBezTo>
                    <a:pt x="2669773" y="17780"/>
                    <a:pt x="2678663" y="20320"/>
                    <a:pt x="2688823" y="21590"/>
                  </a:cubicBezTo>
                  <a:close/>
                  <a:moveTo>
                    <a:pt x="2698983" y="2206104"/>
                  </a:moveTo>
                  <a:cubicBezTo>
                    <a:pt x="2700253" y="2189594"/>
                    <a:pt x="2701523" y="2176894"/>
                    <a:pt x="2701523" y="2164194"/>
                  </a:cubicBezTo>
                  <a:cubicBezTo>
                    <a:pt x="2700253" y="2069287"/>
                    <a:pt x="2698983" y="1980491"/>
                    <a:pt x="2698983" y="1884993"/>
                  </a:cubicBezTo>
                  <a:cubicBezTo>
                    <a:pt x="2698983" y="1841433"/>
                    <a:pt x="2701523" y="1797872"/>
                    <a:pt x="2700253" y="1754312"/>
                  </a:cubicBezTo>
                  <a:cubicBezTo>
                    <a:pt x="2700253" y="1714102"/>
                    <a:pt x="2698983" y="1672218"/>
                    <a:pt x="2697713" y="1632008"/>
                  </a:cubicBezTo>
                  <a:cubicBezTo>
                    <a:pt x="2692633" y="1570018"/>
                    <a:pt x="2681203" y="286662"/>
                    <a:pt x="2681203" y="224672"/>
                  </a:cubicBezTo>
                  <a:cubicBezTo>
                    <a:pt x="2678663" y="172735"/>
                    <a:pt x="2676123" y="119122"/>
                    <a:pt x="2673583" y="67184"/>
                  </a:cubicBezTo>
                  <a:cubicBezTo>
                    <a:pt x="2672313" y="44450"/>
                    <a:pt x="2671043" y="43180"/>
                    <a:pt x="2653913" y="41910"/>
                  </a:cubicBezTo>
                  <a:cubicBezTo>
                    <a:pt x="2647692" y="41910"/>
                    <a:pt x="2643545" y="41910"/>
                    <a:pt x="2637324" y="40640"/>
                  </a:cubicBezTo>
                  <a:cubicBezTo>
                    <a:pt x="2585485" y="36830"/>
                    <a:pt x="2531572" y="31750"/>
                    <a:pt x="2479733" y="30480"/>
                  </a:cubicBezTo>
                  <a:cubicBezTo>
                    <a:pt x="2353245" y="26670"/>
                    <a:pt x="2224683" y="25400"/>
                    <a:pt x="2098195" y="22860"/>
                  </a:cubicBezTo>
                  <a:lnTo>
                    <a:pt x="1948898" y="22860"/>
                  </a:lnTo>
                  <a:cubicBezTo>
                    <a:pt x="1882543" y="22860"/>
                    <a:pt x="1816189" y="22860"/>
                    <a:pt x="1751908" y="24130"/>
                  </a:cubicBezTo>
                  <a:cubicBezTo>
                    <a:pt x="1695922" y="25400"/>
                    <a:pt x="752445" y="29210"/>
                    <a:pt x="696459" y="29210"/>
                  </a:cubicBezTo>
                  <a:cubicBezTo>
                    <a:pt x="605221" y="29210"/>
                    <a:pt x="513984" y="26670"/>
                    <a:pt x="422747" y="33020"/>
                  </a:cubicBezTo>
                  <a:cubicBezTo>
                    <a:pt x="375055" y="36830"/>
                    <a:pt x="329436" y="36830"/>
                    <a:pt x="283817" y="38100"/>
                  </a:cubicBezTo>
                  <a:cubicBezTo>
                    <a:pt x="205022" y="41910"/>
                    <a:pt x="126226" y="45720"/>
                    <a:pt x="47430" y="50800"/>
                  </a:cubicBezTo>
                  <a:cubicBezTo>
                    <a:pt x="33235" y="50800"/>
                    <a:pt x="30695" y="53781"/>
                    <a:pt x="29425" y="73886"/>
                  </a:cubicBezTo>
                  <a:cubicBezTo>
                    <a:pt x="28155" y="104043"/>
                    <a:pt x="28155" y="134200"/>
                    <a:pt x="26885" y="164358"/>
                  </a:cubicBezTo>
                  <a:cubicBezTo>
                    <a:pt x="25615" y="214620"/>
                    <a:pt x="23075" y="263206"/>
                    <a:pt x="21805" y="313468"/>
                  </a:cubicBezTo>
                  <a:cubicBezTo>
                    <a:pt x="16725" y="367081"/>
                    <a:pt x="23075" y="1677244"/>
                    <a:pt x="25615" y="1730856"/>
                  </a:cubicBezTo>
                  <a:cubicBezTo>
                    <a:pt x="25615" y="1787820"/>
                    <a:pt x="25615" y="1846459"/>
                    <a:pt x="26885" y="1903423"/>
                  </a:cubicBezTo>
                  <a:cubicBezTo>
                    <a:pt x="26885" y="1945308"/>
                    <a:pt x="29425" y="1987192"/>
                    <a:pt x="29425" y="2029078"/>
                  </a:cubicBezTo>
                  <a:cubicBezTo>
                    <a:pt x="29425" y="2074313"/>
                    <a:pt x="29425" y="2119549"/>
                    <a:pt x="28155" y="2164194"/>
                  </a:cubicBezTo>
                  <a:lnTo>
                    <a:pt x="28155" y="2174354"/>
                  </a:lnTo>
                  <a:cubicBezTo>
                    <a:pt x="28155" y="2184515"/>
                    <a:pt x="31965" y="2188325"/>
                    <a:pt x="40855" y="2188325"/>
                  </a:cubicBezTo>
                  <a:cubicBezTo>
                    <a:pt x="66092" y="2188325"/>
                    <a:pt x="95122" y="2189594"/>
                    <a:pt x="122079" y="2189594"/>
                  </a:cubicBezTo>
                  <a:cubicBezTo>
                    <a:pt x="161477" y="2189594"/>
                    <a:pt x="202948" y="2187054"/>
                    <a:pt x="242346" y="2189594"/>
                  </a:cubicBezTo>
                  <a:cubicBezTo>
                    <a:pt x="306627" y="2193404"/>
                    <a:pt x="370908" y="2195944"/>
                    <a:pt x="435188" y="2194675"/>
                  </a:cubicBezTo>
                  <a:cubicBezTo>
                    <a:pt x="476660" y="2193404"/>
                    <a:pt x="516058" y="2195944"/>
                    <a:pt x="557529" y="2195944"/>
                  </a:cubicBezTo>
                  <a:cubicBezTo>
                    <a:pt x="617663" y="2195944"/>
                    <a:pt x="677797" y="2194675"/>
                    <a:pt x="737930" y="2195944"/>
                  </a:cubicBezTo>
                  <a:cubicBezTo>
                    <a:pt x="827094" y="2197215"/>
                    <a:pt x="1805821" y="2187054"/>
                    <a:pt x="1897058" y="2189594"/>
                  </a:cubicBezTo>
                  <a:cubicBezTo>
                    <a:pt x="1936456" y="2190865"/>
                    <a:pt x="1975854" y="2192135"/>
                    <a:pt x="2013178" y="2192135"/>
                  </a:cubicBezTo>
                  <a:cubicBezTo>
                    <a:pt x="2081607" y="2194675"/>
                    <a:pt x="2147961" y="2190865"/>
                    <a:pt x="2216389" y="2194675"/>
                  </a:cubicBezTo>
                  <a:cubicBezTo>
                    <a:pt x="2272375" y="2197215"/>
                    <a:pt x="2328362" y="2197215"/>
                    <a:pt x="2384348" y="2199754"/>
                  </a:cubicBezTo>
                  <a:cubicBezTo>
                    <a:pt x="2467291" y="2203565"/>
                    <a:pt x="2550234" y="2206104"/>
                    <a:pt x="2633177" y="2207375"/>
                  </a:cubicBezTo>
                  <a:cubicBezTo>
                    <a:pt x="2660883" y="2207375"/>
                    <a:pt x="2678663" y="2206104"/>
                    <a:pt x="2698983" y="2206104"/>
                  </a:cubicBezTo>
                  <a:close/>
                </a:path>
              </a:pathLst>
            </a:custGeom>
            <a:solidFill>
              <a:srgbClr val="282938"/>
            </a:solidFill>
          </p:spPr>
          <p:txBody>
            <a:bodyPr/>
            <a:lstStyle/>
            <a:p>
              <a:endParaRPr lang="en-US" sz="1200"/>
            </a:p>
          </p:txBody>
        </p:sp>
      </p:grpSp>
      <p:sp>
        <p:nvSpPr>
          <p:cNvPr id="54" name="TextBox 54"/>
          <p:cNvSpPr txBox="1"/>
          <p:nvPr/>
        </p:nvSpPr>
        <p:spPr>
          <a:xfrm>
            <a:off x="6368189" y="2177239"/>
            <a:ext cx="2390472" cy="1835439"/>
          </a:xfrm>
          <a:prstGeom prst="rect">
            <a:avLst/>
          </a:prstGeom>
        </p:spPr>
        <p:txBody>
          <a:bodyPr lIns="0" tIns="0" rIns="0" bIns="0" rtlCol="0" anchor="t">
            <a:spAutoFit/>
          </a:bodyPr>
          <a:lstStyle/>
          <a:p>
            <a:pPr>
              <a:lnSpc>
                <a:spcPts val="1599"/>
              </a:lnSpc>
            </a:pPr>
            <a:r>
              <a:rPr lang="en-US" sz="1184" dirty="0">
                <a:solidFill>
                  <a:srgbClr val="2A2B39"/>
                </a:solidFill>
                <a:latin typeface="Aristotelica Pro"/>
                <a:ea typeface="Aristotelica Pro"/>
                <a:cs typeface="Aristotelica Pro"/>
                <a:sym typeface="Aristotelica Pro"/>
              </a:rPr>
              <a:t>Visual Literacy vs Text Density</a:t>
            </a:r>
          </a:p>
          <a:p>
            <a:pPr marL="255721" lvl="1" indent="-127861">
              <a:lnSpc>
                <a:spcPts val="1599"/>
              </a:lnSpc>
              <a:buFont typeface="Arial"/>
              <a:buChar char="•"/>
            </a:pPr>
            <a:r>
              <a:rPr lang="en-US" sz="1184" dirty="0">
                <a:solidFill>
                  <a:srgbClr val="2A2B39"/>
                </a:solidFill>
                <a:latin typeface="Aristotelica Pro"/>
                <a:ea typeface="Aristotelica Pro"/>
                <a:cs typeface="Aristotelica Pro"/>
                <a:sym typeface="Aristotelica Pro"/>
              </a:rPr>
              <a:t>Graphical Journeys - preference for infographics, timelines &amp; pillars of information over dense “wordy” text. </a:t>
            </a:r>
          </a:p>
          <a:p>
            <a:pPr marL="255721" lvl="1" indent="-127861">
              <a:lnSpc>
                <a:spcPts val="1599"/>
              </a:lnSpc>
              <a:buFont typeface="Arial"/>
              <a:buChar char="•"/>
            </a:pPr>
            <a:r>
              <a:rPr lang="en-US" sz="1184" dirty="0">
                <a:solidFill>
                  <a:srgbClr val="2A2B39"/>
                </a:solidFill>
                <a:latin typeface="Aristotelica Pro"/>
                <a:ea typeface="Aristotelica Pro"/>
                <a:cs typeface="Aristotelica Pro"/>
                <a:sym typeface="Aristotelica Pro"/>
              </a:rPr>
              <a:t>Image functionality - irritation caused by irrelevant, space filler imagery: requirement for “relevant”, “tangible” imagery. </a:t>
            </a:r>
          </a:p>
        </p:txBody>
      </p:sp>
      <p:grpSp>
        <p:nvGrpSpPr>
          <p:cNvPr id="55" name="Group 55"/>
          <p:cNvGrpSpPr/>
          <p:nvPr/>
        </p:nvGrpSpPr>
        <p:grpSpPr>
          <a:xfrm>
            <a:off x="9036928" y="1982898"/>
            <a:ext cx="2652745" cy="2157289"/>
            <a:chOff x="0" y="0"/>
            <a:chExt cx="3277770" cy="2665578"/>
          </a:xfrm>
        </p:grpSpPr>
        <p:sp>
          <p:nvSpPr>
            <p:cNvPr id="56" name="Freeform 56"/>
            <p:cNvSpPr/>
            <p:nvPr/>
          </p:nvSpPr>
          <p:spPr>
            <a:xfrm>
              <a:off x="40025" y="45156"/>
              <a:ext cx="3237746" cy="2619716"/>
            </a:xfrm>
            <a:custGeom>
              <a:avLst/>
              <a:gdLst/>
              <a:ahLst/>
              <a:cxnLst/>
              <a:rect l="l" t="t" r="r" b="b"/>
              <a:pathLst>
                <a:path w="3237746" h="2619716">
                  <a:moveTo>
                    <a:pt x="615" y="2589941"/>
                  </a:moveTo>
                  <a:cubicBezTo>
                    <a:pt x="-1925" y="2598831"/>
                    <a:pt x="3155" y="2605181"/>
                    <a:pt x="20386" y="2606452"/>
                  </a:cubicBezTo>
                  <a:cubicBezTo>
                    <a:pt x="40273" y="2607721"/>
                    <a:pt x="57674" y="2607721"/>
                    <a:pt x="77561" y="2607721"/>
                  </a:cubicBezTo>
                  <a:cubicBezTo>
                    <a:pt x="157108" y="2608991"/>
                    <a:pt x="236655" y="2608991"/>
                    <a:pt x="318688" y="2610262"/>
                  </a:cubicBezTo>
                  <a:cubicBezTo>
                    <a:pt x="363433" y="2611531"/>
                    <a:pt x="408178" y="2612802"/>
                    <a:pt x="450438" y="2614071"/>
                  </a:cubicBezTo>
                  <a:cubicBezTo>
                    <a:pt x="525013" y="2615341"/>
                    <a:pt x="597103" y="2615341"/>
                    <a:pt x="671678" y="2616612"/>
                  </a:cubicBezTo>
                  <a:cubicBezTo>
                    <a:pt x="701508" y="2616612"/>
                    <a:pt x="728853" y="2616612"/>
                    <a:pt x="758683" y="2615341"/>
                  </a:cubicBezTo>
                  <a:cubicBezTo>
                    <a:pt x="771112" y="2615341"/>
                    <a:pt x="786027" y="2614071"/>
                    <a:pt x="798456" y="2614071"/>
                  </a:cubicBezTo>
                  <a:cubicBezTo>
                    <a:pt x="848173" y="2615341"/>
                    <a:pt x="1842512" y="2606452"/>
                    <a:pt x="1892229" y="2607721"/>
                  </a:cubicBezTo>
                  <a:cubicBezTo>
                    <a:pt x="1961833" y="2608991"/>
                    <a:pt x="2153243" y="2608991"/>
                    <a:pt x="2222847" y="2608991"/>
                  </a:cubicBezTo>
                  <a:cubicBezTo>
                    <a:pt x="2250191" y="2608991"/>
                    <a:pt x="2275050" y="2607721"/>
                    <a:pt x="2302394" y="2607721"/>
                  </a:cubicBezTo>
                  <a:lnTo>
                    <a:pt x="2436630" y="2611531"/>
                  </a:lnTo>
                  <a:cubicBezTo>
                    <a:pt x="2533578" y="2614071"/>
                    <a:pt x="2628040" y="2611531"/>
                    <a:pt x="2724988" y="2615341"/>
                  </a:cubicBezTo>
                  <a:cubicBezTo>
                    <a:pt x="2886568" y="2620421"/>
                    <a:pt x="3050634" y="2614071"/>
                    <a:pt x="3174245" y="2619152"/>
                  </a:cubicBezTo>
                  <a:cubicBezTo>
                    <a:pt x="3194565" y="2620421"/>
                    <a:pt x="3214885" y="2619152"/>
                    <a:pt x="3237745" y="2619152"/>
                  </a:cubicBezTo>
                  <a:lnTo>
                    <a:pt x="3237745" y="2559462"/>
                  </a:lnTo>
                  <a:cubicBezTo>
                    <a:pt x="3236475" y="2473744"/>
                    <a:pt x="3235205" y="2377558"/>
                    <a:pt x="3235205" y="2275361"/>
                  </a:cubicBezTo>
                  <a:cubicBezTo>
                    <a:pt x="3235205" y="2157133"/>
                    <a:pt x="3239015" y="2036900"/>
                    <a:pt x="3232665" y="1918672"/>
                  </a:cubicBezTo>
                  <a:cubicBezTo>
                    <a:pt x="3225045" y="1840521"/>
                    <a:pt x="3213615" y="299544"/>
                    <a:pt x="3213615" y="221393"/>
                  </a:cubicBezTo>
                  <a:cubicBezTo>
                    <a:pt x="3211075" y="167288"/>
                    <a:pt x="3209805" y="111180"/>
                    <a:pt x="3207265" y="57076"/>
                  </a:cubicBezTo>
                  <a:cubicBezTo>
                    <a:pt x="3207265" y="41045"/>
                    <a:pt x="3205995" y="25014"/>
                    <a:pt x="3204725" y="5644"/>
                  </a:cubicBezTo>
                  <a:cubicBezTo>
                    <a:pt x="3194565" y="3104"/>
                    <a:pt x="3185675" y="1834"/>
                    <a:pt x="3175515" y="564"/>
                  </a:cubicBezTo>
                  <a:cubicBezTo>
                    <a:pt x="3167895" y="-706"/>
                    <a:pt x="3160275" y="564"/>
                    <a:pt x="3153925" y="564"/>
                  </a:cubicBezTo>
                  <a:lnTo>
                    <a:pt x="7957" y="5644"/>
                  </a:lnTo>
                  <a:lnTo>
                    <a:pt x="615" y="2589941"/>
                  </a:lnTo>
                  <a:close/>
                </a:path>
              </a:pathLst>
            </a:custGeom>
            <a:solidFill>
              <a:srgbClr val="E0F0CB"/>
            </a:solidFill>
          </p:spPr>
          <p:txBody>
            <a:bodyPr/>
            <a:lstStyle/>
            <a:p>
              <a:endParaRPr lang="en-US" sz="1200"/>
            </a:p>
          </p:txBody>
        </p:sp>
        <p:sp>
          <p:nvSpPr>
            <p:cNvPr id="57" name="Freeform 57"/>
            <p:cNvSpPr/>
            <p:nvPr/>
          </p:nvSpPr>
          <p:spPr>
            <a:xfrm>
              <a:off x="11430" y="16510"/>
              <a:ext cx="3216810" cy="2610968"/>
            </a:xfrm>
            <a:custGeom>
              <a:avLst/>
              <a:gdLst/>
              <a:ahLst/>
              <a:cxnLst/>
              <a:rect l="l" t="t" r="r" b="b"/>
              <a:pathLst>
                <a:path w="3216810" h="2610968">
                  <a:moveTo>
                    <a:pt x="3216810" y="2610968"/>
                  </a:moveTo>
                  <a:lnTo>
                    <a:pt x="0" y="2603348"/>
                  </a:lnTo>
                  <a:lnTo>
                    <a:pt x="0" y="923340"/>
                  </a:lnTo>
                  <a:lnTo>
                    <a:pt x="7620" y="20320"/>
                  </a:lnTo>
                  <a:lnTo>
                    <a:pt x="1610093" y="0"/>
                  </a:lnTo>
                  <a:lnTo>
                    <a:pt x="3195220" y="8890"/>
                  </a:lnTo>
                  <a:close/>
                </a:path>
              </a:pathLst>
            </a:custGeom>
            <a:solidFill>
              <a:srgbClr val="E0F0CB"/>
            </a:solidFill>
          </p:spPr>
          <p:txBody>
            <a:bodyPr/>
            <a:lstStyle/>
            <a:p>
              <a:endParaRPr lang="en-US" sz="1200"/>
            </a:p>
          </p:txBody>
        </p:sp>
        <p:sp>
          <p:nvSpPr>
            <p:cNvPr id="58" name="Freeform 58"/>
            <p:cNvSpPr/>
            <p:nvPr/>
          </p:nvSpPr>
          <p:spPr>
            <a:xfrm>
              <a:off x="-215" y="0"/>
              <a:ext cx="3241155" cy="2636932"/>
            </a:xfrm>
            <a:custGeom>
              <a:avLst/>
              <a:gdLst/>
              <a:ahLst/>
              <a:cxnLst/>
              <a:rect l="l" t="t" r="r" b="b"/>
              <a:pathLst>
                <a:path w="3241155" h="2636932">
                  <a:moveTo>
                    <a:pt x="3208135" y="21590"/>
                  </a:moveTo>
                  <a:cubicBezTo>
                    <a:pt x="3209405" y="34290"/>
                    <a:pt x="3209405" y="44450"/>
                    <a:pt x="3210675" y="56142"/>
                  </a:cubicBezTo>
                  <a:cubicBezTo>
                    <a:pt x="3213215" y="110247"/>
                    <a:pt x="3214485" y="166355"/>
                    <a:pt x="3217025" y="220460"/>
                  </a:cubicBezTo>
                  <a:cubicBezTo>
                    <a:pt x="3217025" y="298611"/>
                    <a:pt x="3229725" y="1839588"/>
                    <a:pt x="3236075" y="1917739"/>
                  </a:cubicBezTo>
                  <a:cubicBezTo>
                    <a:pt x="3242425" y="2035967"/>
                    <a:pt x="3238615" y="2156199"/>
                    <a:pt x="3238615" y="2274428"/>
                  </a:cubicBezTo>
                  <a:cubicBezTo>
                    <a:pt x="3238615" y="2378629"/>
                    <a:pt x="3239885" y="2474815"/>
                    <a:pt x="3241155" y="2576677"/>
                  </a:cubicBezTo>
                  <a:lnTo>
                    <a:pt x="3241155" y="2636368"/>
                  </a:lnTo>
                  <a:cubicBezTo>
                    <a:pt x="3218295" y="2636368"/>
                    <a:pt x="3197975" y="2637637"/>
                    <a:pt x="3177655" y="2636368"/>
                  </a:cubicBezTo>
                  <a:cubicBezTo>
                    <a:pt x="3018784" y="2631287"/>
                    <a:pt x="2854719" y="2637637"/>
                    <a:pt x="2693139" y="2632558"/>
                  </a:cubicBezTo>
                  <a:cubicBezTo>
                    <a:pt x="2596190" y="2628747"/>
                    <a:pt x="2501728" y="2631287"/>
                    <a:pt x="2404780" y="2628747"/>
                  </a:cubicBezTo>
                  <a:lnTo>
                    <a:pt x="2270544" y="2624937"/>
                  </a:lnTo>
                  <a:cubicBezTo>
                    <a:pt x="2243200" y="2624937"/>
                    <a:pt x="2218342" y="2626208"/>
                    <a:pt x="2190997" y="2626208"/>
                  </a:cubicBezTo>
                  <a:cubicBezTo>
                    <a:pt x="2121394" y="2624937"/>
                    <a:pt x="1929983" y="2626208"/>
                    <a:pt x="1860380" y="2624937"/>
                  </a:cubicBezTo>
                  <a:cubicBezTo>
                    <a:pt x="1810663" y="2623668"/>
                    <a:pt x="816324" y="2632558"/>
                    <a:pt x="766607" y="2631287"/>
                  </a:cubicBezTo>
                  <a:cubicBezTo>
                    <a:pt x="754178" y="2631287"/>
                    <a:pt x="739263" y="2632558"/>
                    <a:pt x="726833" y="2632558"/>
                  </a:cubicBezTo>
                  <a:cubicBezTo>
                    <a:pt x="697003" y="2632558"/>
                    <a:pt x="669659" y="2633827"/>
                    <a:pt x="639829" y="2633827"/>
                  </a:cubicBezTo>
                  <a:cubicBezTo>
                    <a:pt x="565253" y="2633827"/>
                    <a:pt x="493164" y="2632558"/>
                    <a:pt x="418588" y="2631287"/>
                  </a:cubicBezTo>
                  <a:cubicBezTo>
                    <a:pt x="373843" y="2630018"/>
                    <a:pt x="329098" y="2628747"/>
                    <a:pt x="286838" y="2627477"/>
                  </a:cubicBezTo>
                  <a:cubicBezTo>
                    <a:pt x="207291" y="2626208"/>
                    <a:pt x="127744" y="2624937"/>
                    <a:pt x="45711" y="2624937"/>
                  </a:cubicBezTo>
                  <a:cubicBezTo>
                    <a:pt x="34505" y="2624937"/>
                    <a:pt x="25615" y="2624937"/>
                    <a:pt x="15455" y="2623668"/>
                  </a:cubicBezTo>
                  <a:cubicBezTo>
                    <a:pt x="6565" y="2622397"/>
                    <a:pt x="1485" y="2616047"/>
                    <a:pt x="4025" y="2607158"/>
                  </a:cubicBezTo>
                  <a:cubicBezTo>
                    <a:pt x="12915" y="2575009"/>
                    <a:pt x="9105" y="2524912"/>
                    <a:pt x="7835" y="2472811"/>
                  </a:cubicBezTo>
                  <a:cubicBezTo>
                    <a:pt x="6565" y="2366606"/>
                    <a:pt x="2755" y="2262405"/>
                    <a:pt x="4025" y="2156199"/>
                  </a:cubicBezTo>
                  <a:cubicBezTo>
                    <a:pt x="1485" y="2023944"/>
                    <a:pt x="-3595" y="386781"/>
                    <a:pt x="4025" y="252522"/>
                  </a:cubicBezTo>
                  <a:cubicBezTo>
                    <a:pt x="5295" y="226471"/>
                    <a:pt x="4025" y="198417"/>
                    <a:pt x="5295" y="172367"/>
                  </a:cubicBezTo>
                  <a:cubicBezTo>
                    <a:pt x="6565" y="130286"/>
                    <a:pt x="9105" y="84197"/>
                    <a:pt x="10375" y="44450"/>
                  </a:cubicBezTo>
                  <a:cubicBezTo>
                    <a:pt x="10375" y="41910"/>
                    <a:pt x="11645" y="39370"/>
                    <a:pt x="12915" y="38100"/>
                  </a:cubicBezTo>
                  <a:cubicBezTo>
                    <a:pt x="34505" y="35560"/>
                    <a:pt x="65598" y="30480"/>
                    <a:pt x="105372" y="29210"/>
                  </a:cubicBezTo>
                  <a:cubicBezTo>
                    <a:pt x="172489" y="25400"/>
                    <a:pt x="239607" y="22860"/>
                    <a:pt x="309211" y="20320"/>
                  </a:cubicBezTo>
                  <a:cubicBezTo>
                    <a:pt x="356442" y="17780"/>
                    <a:pt x="403673" y="16510"/>
                    <a:pt x="448418" y="13970"/>
                  </a:cubicBezTo>
                  <a:cubicBezTo>
                    <a:pt x="493164" y="11430"/>
                    <a:pt x="540395" y="8890"/>
                    <a:pt x="585140" y="8890"/>
                  </a:cubicBezTo>
                  <a:cubicBezTo>
                    <a:pt x="634857" y="7620"/>
                    <a:pt x="684574" y="10160"/>
                    <a:pt x="734291" y="8890"/>
                  </a:cubicBezTo>
                  <a:cubicBezTo>
                    <a:pt x="796437" y="8890"/>
                    <a:pt x="1922526" y="6350"/>
                    <a:pt x="1984672" y="5080"/>
                  </a:cubicBezTo>
                  <a:cubicBezTo>
                    <a:pt x="2044332" y="3810"/>
                    <a:pt x="2103993" y="2540"/>
                    <a:pt x="2166139" y="2540"/>
                  </a:cubicBezTo>
                  <a:cubicBezTo>
                    <a:pt x="2268059" y="1270"/>
                    <a:pt x="2367493" y="0"/>
                    <a:pt x="2469412" y="0"/>
                  </a:cubicBezTo>
                  <a:cubicBezTo>
                    <a:pt x="2511672" y="0"/>
                    <a:pt x="2556417" y="2540"/>
                    <a:pt x="2598676" y="2540"/>
                  </a:cubicBezTo>
                  <a:cubicBezTo>
                    <a:pt x="2715511" y="3810"/>
                    <a:pt x="2834832" y="5080"/>
                    <a:pt x="2951667" y="7620"/>
                  </a:cubicBezTo>
                  <a:cubicBezTo>
                    <a:pt x="3013813" y="8890"/>
                    <a:pt x="3075959" y="12700"/>
                    <a:pt x="3138105" y="16510"/>
                  </a:cubicBezTo>
                  <a:lnTo>
                    <a:pt x="3177655" y="16510"/>
                  </a:lnTo>
                  <a:cubicBezTo>
                    <a:pt x="3189085" y="17780"/>
                    <a:pt x="3197975" y="20320"/>
                    <a:pt x="3208135" y="21590"/>
                  </a:cubicBezTo>
                  <a:close/>
                  <a:moveTo>
                    <a:pt x="3218295" y="2619858"/>
                  </a:moveTo>
                  <a:cubicBezTo>
                    <a:pt x="3219565" y="2603347"/>
                    <a:pt x="3220835" y="2590647"/>
                    <a:pt x="3220835" y="2577947"/>
                  </a:cubicBezTo>
                  <a:cubicBezTo>
                    <a:pt x="3219565" y="2464796"/>
                    <a:pt x="3218295" y="2358591"/>
                    <a:pt x="3218295" y="2244370"/>
                  </a:cubicBezTo>
                  <a:cubicBezTo>
                    <a:pt x="3218295" y="2192269"/>
                    <a:pt x="3220835" y="2140169"/>
                    <a:pt x="3219565" y="2088068"/>
                  </a:cubicBezTo>
                  <a:cubicBezTo>
                    <a:pt x="3219565" y="2039975"/>
                    <a:pt x="3218295" y="1989878"/>
                    <a:pt x="3217025" y="1941785"/>
                  </a:cubicBezTo>
                  <a:cubicBezTo>
                    <a:pt x="3211945" y="1867642"/>
                    <a:pt x="3200515" y="332677"/>
                    <a:pt x="3200515" y="258533"/>
                  </a:cubicBezTo>
                  <a:cubicBezTo>
                    <a:pt x="3197975" y="196413"/>
                    <a:pt x="3195435" y="132290"/>
                    <a:pt x="3192895" y="70170"/>
                  </a:cubicBezTo>
                  <a:cubicBezTo>
                    <a:pt x="3191625" y="44450"/>
                    <a:pt x="3190355" y="43180"/>
                    <a:pt x="3172907" y="41910"/>
                  </a:cubicBezTo>
                  <a:cubicBezTo>
                    <a:pt x="3165450" y="41910"/>
                    <a:pt x="3160478" y="41910"/>
                    <a:pt x="3153020" y="40640"/>
                  </a:cubicBezTo>
                  <a:cubicBezTo>
                    <a:pt x="3090874" y="36830"/>
                    <a:pt x="3026242" y="31750"/>
                    <a:pt x="2964096" y="30480"/>
                  </a:cubicBezTo>
                  <a:cubicBezTo>
                    <a:pt x="2812459" y="26670"/>
                    <a:pt x="2658337" y="25400"/>
                    <a:pt x="2506700" y="22860"/>
                  </a:cubicBezTo>
                  <a:lnTo>
                    <a:pt x="2327719" y="22860"/>
                  </a:lnTo>
                  <a:cubicBezTo>
                    <a:pt x="2248172" y="22860"/>
                    <a:pt x="2168625" y="22860"/>
                    <a:pt x="2091564" y="24130"/>
                  </a:cubicBezTo>
                  <a:cubicBezTo>
                    <a:pt x="2024446" y="25400"/>
                    <a:pt x="893385" y="29210"/>
                    <a:pt x="826267" y="29210"/>
                  </a:cubicBezTo>
                  <a:cubicBezTo>
                    <a:pt x="716890" y="29210"/>
                    <a:pt x="607513" y="26670"/>
                    <a:pt x="498135" y="33020"/>
                  </a:cubicBezTo>
                  <a:cubicBezTo>
                    <a:pt x="440961" y="36830"/>
                    <a:pt x="386272" y="36830"/>
                    <a:pt x="331584" y="38100"/>
                  </a:cubicBezTo>
                  <a:cubicBezTo>
                    <a:pt x="237121" y="41910"/>
                    <a:pt x="142659" y="45720"/>
                    <a:pt x="48197" y="50800"/>
                  </a:cubicBezTo>
                  <a:cubicBezTo>
                    <a:pt x="33235" y="50800"/>
                    <a:pt x="30695" y="54139"/>
                    <a:pt x="29425" y="78185"/>
                  </a:cubicBezTo>
                  <a:cubicBezTo>
                    <a:pt x="28155" y="114255"/>
                    <a:pt x="28155" y="150324"/>
                    <a:pt x="26885" y="186394"/>
                  </a:cubicBezTo>
                  <a:cubicBezTo>
                    <a:pt x="25615" y="246510"/>
                    <a:pt x="23075" y="304623"/>
                    <a:pt x="21805" y="364739"/>
                  </a:cubicBezTo>
                  <a:cubicBezTo>
                    <a:pt x="16725" y="428863"/>
                    <a:pt x="23075" y="1995890"/>
                    <a:pt x="25615" y="2060014"/>
                  </a:cubicBezTo>
                  <a:cubicBezTo>
                    <a:pt x="25615" y="2128145"/>
                    <a:pt x="25615" y="2198281"/>
                    <a:pt x="26885" y="2266412"/>
                  </a:cubicBezTo>
                  <a:cubicBezTo>
                    <a:pt x="26885" y="2316509"/>
                    <a:pt x="29425" y="2366606"/>
                    <a:pt x="29425" y="2416703"/>
                  </a:cubicBezTo>
                  <a:cubicBezTo>
                    <a:pt x="29425" y="2470807"/>
                    <a:pt x="29425" y="2524912"/>
                    <a:pt x="28155" y="2577947"/>
                  </a:cubicBezTo>
                  <a:lnTo>
                    <a:pt x="28155" y="2588108"/>
                  </a:lnTo>
                  <a:cubicBezTo>
                    <a:pt x="28155" y="2598268"/>
                    <a:pt x="31965" y="2602078"/>
                    <a:pt x="40855" y="2602078"/>
                  </a:cubicBezTo>
                  <a:cubicBezTo>
                    <a:pt x="70570" y="2602078"/>
                    <a:pt x="105371" y="2603347"/>
                    <a:pt x="137688" y="2603347"/>
                  </a:cubicBezTo>
                  <a:cubicBezTo>
                    <a:pt x="184919" y="2603347"/>
                    <a:pt x="234636" y="2600808"/>
                    <a:pt x="281867" y="2603347"/>
                  </a:cubicBezTo>
                  <a:cubicBezTo>
                    <a:pt x="358928" y="2607158"/>
                    <a:pt x="435989" y="2609697"/>
                    <a:pt x="513051" y="2608428"/>
                  </a:cubicBezTo>
                  <a:cubicBezTo>
                    <a:pt x="562767" y="2607158"/>
                    <a:pt x="609999" y="2609697"/>
                    <a:pt x="659715" y="2609697"/>
                  </a:cubicBezTo>
                  <a:cubicBezTo>
                    <a:pt x="731805" y="2609697"/>
                    <a:pt x="803895" y="2608428"/>
                    <a:pt x="875984" y="2609697"/>
                  </a:cubicBezTo>
                  <a:cubicBezTo>
                    <a:pt x="982876" y="2610968"/>
                    <a:pt x="2156196" y="2600808"/>
                    <a:pt x="2265573" y="2603347"/>
                  </a:cubicBezTo>
                  <a:cubicBezTo>
                    <a:pt x="2312804" y="2604618"/>
                    <a:pt x="2360035" y="2605888"/>
                    <a:pt x="2404780" y="2605888"/>
                  </a:cubicBezTo>
                  <a:cubicBezTo>
                    <a:pt x="2486813" y="2608428"/>
                    <a:pt x="2566360" y="2604618"/>
                    <a:pt x="2648393" y="2608428"/>
                  </a:cubicBezTo>
                  <a:cubicBezTo>
                    <a:pt x="2715511" y="2610968"/>
                    <a:pt x="2782629" y="2610968"/>
                    <a:pt x="2849747" y="2613508"/>
                  </a:cubicBezTo>
                  <a:cubicBezTo>
                    <a:pt x="2949181" y="2617318"/>
                    <a:pt x="3048615" y="2619858"/>
                    <a:pt x="3148049" y="2621128"/>
                  </a:cubicBezTo>
                  <a:cubicBezTo>
                    <a:pt x="3180195" y="2621128"/>
                    <a:pt x="3197975" y="2619858"/>
                    <a:pt x="3218295" y="2619858"/>
                  </a:cubicBezTo>
                  <a:close/>
                </a:path>
              </a:pathLst>
            </a:custGeom>
            <a:solidFill>
              <a:srgbClr val="282938"/>
            </a:solidFill>
          </p:spPr>
          <p:txBody>
            <a:bodyPr/>
            <a:lstStyle/>
            <a:p>
              <a:endParaRPr lang="en-US" sz="1200"/>
            </a:p>
          </p:txBody>
        </p:sp>
      </p:grpSp>
      <p:sp>
        <p:nvSpPr>
          <p:cNvPr id="59" name="TextBox 59"/>
          <p:cNvSpPr txBox="1"/>
          <p:nvPr/>
        </p:nvSpPr>
        <p:spPr>
          <a:xfrm>
            <a:off x="9091189" y="2122758"/>
            <a:ext cx="2549105" cy="1913344"/>
          </a:xfrm>
          <a:prstGeom prst="rect">
            <a:avLst/>
          </a:prstGeom>
        </p:spPr>
        <p:txBody>
          <a:bodyPr lIns="0" tIns="0" rIns="0" bIns="0" rtlCol="0" anchor="t">
            <a:spAutoFit/>
          </a:bodyPr>
          <a:lstStyle/>
          <a:p>
            <a:pPr>
              <a:lnSpc>
                <a:spcPts val="1509"/>
              </a:lnSpc>
            </a:pPr>
            <a:r>
              <a:rPr lang="en-US" sz="1117" dirty="0">
                <a:solidFill>
                  <a:srgbClr val="2A2B39"/>
                </a:solidFill>
                <a:latin typeface="Aristotelica Pro"/>
                <a:ea typeface="Aristotelica Pro"/>
                <a:cs typeface="Aristotelica Pro"/>
                <a:sym typeface="Aristotelica Pro"/>
              </a:rPr>
              <a:t>Neurotype Specific Preferences</a:t>
            </a:r>
          </a:p>
          <a:p>
            <a:pPr marL="241328" lvl="1" indent="-120664">
              <a:lnSpc>
                <a:spcPts val="1509"/>
              </a:lnSpc>
              <a:buFont typeface="Arial"/>
              <a:buChar char="•"/>
            </a:pPr>
            <a:r>
              <a:rPr lang="en-US" sz="1117" dirty="0">
                <a:solidFill>
                  <a:srgbClr val="2A2B39"/>
                </a:solidFill>
                <a:latin typeface="Aristotelica Pro"/>
                <a:ea typeface="Aristotelica Pro"/>
                <a:cs typeface="Aristotelica Pro"/>
                <a:sym typeface="Aristotelica Pro"/>
              </a:rPr>
              <a:t>Autism - sensitivity to intense sensory or visual stimulation, highly individual preferences, often green or red.</a:t>
            </a:r>
          </a:p>
          <a:p>
            <a:pPr marL="241328" lvl="1" indent="-120664">
              <a:lnSpc>
                <a:spcPts val="1509"/>
              </a:lnSpc>
              <a:buFont typeface="Arial"/>
              <a:buChar char="•"/>
            </a:pPr>
            <a:r>
              <a:rPr lang="en-US" sz="1117" dirty="0">
                <a:solidFill>
                  <a:srgbClr val="2A2B39"/>
                </a:solidFill>
                <a:latin typeface="Aristotelica Pro"/>
                <a:ea typeface="Aristotelica Pro"/>
                <a:cs typeface="Aristotelica Pro"/>
                <a:sym typeface="Aristotelica Pro"/>
              </a:rPr>
              <a:t>Irlen Syndrome - sensory processing difficulty, highly </a:t>
            </a:r>
            <a:r>
              <a:rPr lang="en-US" sz="1117" dirty="0" err="1">
                <a:solidFill>
                  <a:srgbClr val="2A2B39"/>
                </a:solidFill>
                <a:latin typeface="Aristotelica Pro"/>
                <a:ea typeface="Aristotelica Pro"/>
                <a:cs typeface="Aristotelica Pro"/>
                <a:sym typeface="Aristotelica Pro"/>
              </a:rPr>
              <a:t>individualised</a:t>
            </a:r>
            <a:r>
              <a:rPr lang="en-US" sz="1117" dirty="0">
                <a:solidFill>
                  <a:srgbClr val="2A2B39"/>
                </a:solidFill>
                <a:latin typeface="Aristotelica Pro"/>
                <a:ea typeface="Aristotelica Pro"/>
                <a:cs typeface="Aristotelica Pro"/>
                <a:sym typeface="Aristotelica Pro"/>
              </a:rPr>
              <a:t> </a:t>
            </a:r>
            <a:r>
              <a:rPr lang="en-US" sz="1117" dirty="0" err="1">
                <a:solidFill>
                  <a:srgbClr val="2A2B39"/>
                </a:solidFill>
                <a:latin typeface="Aristotelica Pro"/>
                <a:ea typeface="Aristotelica Pro"/>
                <a:cs typeface="Aristotelica Pro"/>
                <a:sym typeface="Aristotelica Pro"/>
              </a:rPr>
              <a:t>colour</a:t>
            </a:r>
            <a:r>
              <a:rPr lang="en-US" sz="1117" dirty="0">
                <a:solidFill>
                  <a:srgbClr val="2A2B39"/>
                </a:solidFill>
                <a:latin typeface="Aristotelica Pro"/>
                <a:ea typeface="Aristotelica Pro"/>
                <a:cs typeface="Aristotelica Pro"/>
                <a:sym typeface="Aristotelica Pro"/>
              </a:rPr>
              <a:t> preferences. </a:t>
            </a:r>
          </a:p>
          <a:p>
            <a:pPr marL="241328" lvl="1" indent="-120664">
              <a:lnSpc>
                <a:spcPts val="1509"/>
              </a:lnSpc>
              <a:buFont typeface="Arial"/>
              <a:buChar char="•"/>
            </a:pPr>
            <a:r>
              <a:rPr lang="en-US" sz="1117" dirty="0">
                <a:solidFill>
                  <a:srgbClr val="2A2B39"/>
                </a:solidFill>
                <a:latin typeface="Aristotelica Pro"/>
                <a:ea typeface="Aristotelica Pro"/>
                <a:cs typeface="Aristotelica Pro"/>
                <a:sym typeface="Aristotelica Pro"/>
              </a:rPr>
              <a:t>Dyslexia/Learning Disabilities - strong preference for calming/cool tones such as blue and green.  </a:t>
            </a:r>
          </a:p>
        </p:txBody>
      </p:sp>
      <p:grpSp>
        <p:nvGrpSpPr>
          <p:cNvPr id="60" name="Group 60"/>
          <p:cNvGrpSpPr/>
          <p:nvPr/>
        </p:nvGrpSpPr>
        <p:grpSpPr>
          <a:xfrm>
            <a:off x="6244820" y="4315491"/>
            <a:ext cx="2634251" cy="2219728"/>
            <a:chOff x="0" y="0"/>
            <a:chExt cx="2120948" cy="1787198"/>
          </a:xfrm>
        </p:grpSpPr>
        <p:sp>
          <p:nvSpPr>
            <p:cNvPr id="61" name="Freeform 61"/>
            <p:cNvSpPr/>
            <p:nvPr/>
          </p:nvSpPr>
          <p:spPr>
            <a:xfrm>
              <a:off x="39997" y="45156"/>
              <a:ext cx="2080952" cy="1741337"/>
            </a:xfrm>
            <a:custGeom>
              <a:avLst/>
              <a:gdLst/>
              <a:ahLst/>
              <a:cxnLst/>
              <a:rect l="l" t="t" r="r" b="b"/>
              <a:pathLst>
                <a:path w="2080952" h="1741337">
                  <a:moveTo>
                    <a:pt x="643" y="1711562"/>
                  </a:moveTo>
                  <a:cubicBezTo>
                    <a:pt x="-1897" y="1720452"/>
                    <a:pt x="3183" y="1726802"/>
                    <a:pt x="14114" y="1728072"/>
                  </a:cubicBezTo>
                  <a:cubicBezTo>
                    <a:pt x="26653" y="1729342"/>
                    <a:pt x="37626" y="1729342"/>
                    <a:pt x="50165" y="1729342"/>
                  </a:cubicBezTo>
                  <a:cubicBezTo>
                    <a:pt x="100324" y="1730612"/>
                    <a:pt x="150483" y="1730612"/>
                    <a:pt x="202210" y="1731882"/>
                  </a:cubicBezTo>
                  <a:cubicBezTo>
                    <a:pt x="230424" y="1733152"/>
                    <a:pt x="258639" y="1734422"/>
                    <a:pt x="285285" y="1735692"/>
                  </a:cubicBezTo>
                  <a:cubicBezTo>
                    <a:pt x="332309" y="1736962"/>
                    <a:pt x="377766" y="1736962"/>
                    <a:pt x="424790" y="1738232"/>
                  </a:cubicBezTo>
                  <a:cubicBezTo>
                    <a:pt x="443600" y="1738232"/>
                    <a:pt x="460842" y="1738232"/>
                    <a:pt x="479651" y="1736962"/>
                  </a:cubicBezTo>
                  <a:cubicBezTo>
                    <a:pt x="487489" y="1736962"/>
                    <a:pt x="496893" y="1735692"/>
                    <a:pt x="504731" y="1735692"/>
                  </a:cubicBezTo>
                  <a:cubicBezTo>
                    <a:pt x="536080" y="1736962"/>
                    <a:pt x="1163067" y="1728072"/>
                    <a:pt x="1194416" y="1729342"/>
                  </a:cubicBezTo>
                  <a:cubicBezTo>
                    <a:pt x="1238305" y="1730612"/>
                    <a:pt x="1359000" y="1730612"/>
                    <a:pt x="1402889" y="1730612"/>
                  </a:cubicBezTo>
                  <a:cubicBezTo>
                    <a:pt x="1420131" y="1730612"/>
                    <a:pt x="1435806" y="1729342"/>
                    <a:pt x="1453048" y="1729342"/>
                  </a:cubicBezTo>
                  <a:lnTo>
                    <a:pt x="1537691" y="1733152"/>
                  </a:lnTo>
                  <a:cubicBezTo>
                    <a:pt x="1598823" y="1735692"/>
                    <a:pt x="1658386" y="1733152"/>
                    <a:pt x="1719518" y="1736962"/>
                  </a:cubicBezTo>
                  <a:cubicBezTo>
                    <a:pt x="1821403" y="1742042"/>
                    <a:pt x="1924856" y="1735692"/>
                    <a:pt x="2017451" y="1740772"/>
                  </a:cubicBezTo>
                  <a:cubicBezTo>
                    <a:pt x="2037772" y="1742042"/>
                    <a:pt x="2058091" y="1740772"/>
                    <a:pt x="2080951" y="1740772"/>
                  </a:cubicBezTo>
                  <a:lnTo>
                    <a:pt x="2080951" y="1681082"/>
                  </a:lnTo>
                  <a:cubicBezTo>
                    <a:pt x="2079681" y="1615269"/>
                    <a:pt x="2078411" y="1552555"/>
                    <a:pt x="2078411" y="1485921"/>
                  </a:cubicBezTo>
                  <a:cubicBezTo>
                    <a:pt x="2078411" y="1408835"/>
                    <a:pt x="2082222" y="1330443"/>
                    <a:pt x="2075872" y="1253357"/>
                  </a:cubicBezTo>
                  <a:cubicBezTo>
                    <a:pt x="2068251" y="1202402"/>
                    <a:pt x="2056822" y="197672"/>
                    <a:pt x="2056822" y="146717"/>
                  </a:cubicBezTo>
                  <a:cubicBezTo>
                    <a:pt x="2054281" y="111440"/>
                    <a:pt x="2053011" y="74857"/>
                    <a:pt x="2050472" y="39581"/>
                  </a:cubicBezTo>
                  <a:cubicBezTo>
                    <a:pt x="2050472" y="29128"/>
                    <a:pt x="2049201" y="18676"/>
                    <a:pt x="2047931" y="5644"/>
                  </a:cubicBezTo>
                  <a:cubicBezTo>
                    <a:pt x="2037772" y="3104"/>
                    <a:pt x="2028881" y="1834"/>
                    <a:pt x="2018722" y="564"/>
                  </a:cubicBezTo>
                  <a:cubicBezTo>
                    <a:pt x="2011101" y="-706"/>
                    <a:pt x="2003481" y="564"/>
                    <a:pt x="1997131" y="564"/>
                  </a:cubicBezTo>
                  <a:lnTo>
                    <a:pt x="6276" y="5644"/>
                  </a:lnTo>
                  <a:lnTo>
                    <a:pt x="643" y="1711562"/>
                  </a:lnTo>
                  <a:close/>
                </a:path>
              </a:pathLst>
            </a:custGeom>
            <a:solidFill>
              <a:srgbClr val="2C2C2F"/>
            </a:solidFill>
          </p:spPr>
          <p:txBody>
            <a:bodyPr/>
            <a:lstStyle/>
            <a:p>
              <a:endParaRPr lang="en-US" sz="1200"/>
            </a:p>
          </p:txBody>
        </p:sp>
        <p:sp>
          <p:nvSpPr>
            <p:cNvPr id="62" name="Freeform 62"/>
            <p:cNvSpPr/>
            <p:nvPr/>
          </p:nvSpPr>
          <p:spPr>
            <a:xfrm>
              <a:off x="11430" y="16510"/>
              <a:ext cx="2059989" cy="1732588"/>
            </a:xfrm>
            <a:custGeom>
              <a:avLst/>
              <a:gdLst/>
              <a:ahLst/>
              <a:cxnLst/>
              <a:rect l="l" t="t" r="r" b="b"/>
              <a:pathLst>
                <a:path w="2059989" h="1732588">
                  <a:moveTo>
                    <a:pt x="2059989" y="1732588"/>
                  </a:moveTo>
                  <a:lnTo>
                    <a:pt x="0" y="1724968"/>
                  </a:lnTo>
                  <a:lnTo>
                    <a:pt x="0" y="614361"/>
                  </a:lnTo>
                  <a:lnTo>
                    <a:pt x="7620" y="20320"/>
                  </a:lnTo>
                  <a:lnTo>
                    <a:pt x="1027050" y="0"/>
                  </a:lnTo>
                  <a:lnTo>
                    <a:pt x="2038399" y="8890"/>
                  </a:lnTo>
                  <a:close/>
                </a:path>
              </a:pathLst>
            </a:custGeom>
            <a:solidFill>
              <a:srgbClr val="C7D5FD"/>
            </a:solidFill>
          </p:spPr>
          <p:txBody>
            <a:bodyPr/>
            <a:lstStyle/>
            <a:p>
              <a:endParaRPr lang="en-US" sz="1200"/>
            </a:p>
          </p:txBody>
        </p:sp>
        <p:sp>
          <p:nvSpPr>
            <p:cNvPr id="63" name="Freeform 63"/>
            <p:cNvSpPr/>
            <p:nvPr/>
          </p:nvSpPr>
          <p:spPr>
            <a:xfrm>
              <a:off x="-215" y="0"/>
              <a:ext cx="2084333" cy="1758552"/>
            </a:xfrm>
            <a:custGeom>
              <a:avLst/>
              <a:gdLst/>
              <a:ahLst/>
              <a:cxnLst/>
              <a:rect l="l" t="t" r="r" b="b"/>
              <a:pathLst>
                <a:path w="2084333" h="1758552">
                  <a:moveTo>
                    <a:pt x="2051313" y="21590"/>
                  </a:moveTo>
                  <a:cubicBezTo>
                    <a:pt x="2052584" y="34290"/>
                    <a:pt x="2052584" y="44450"/>
                    <a:pt x="2053853" y="54686"/>
                  </a:cubicBezTo>
                  <a:cubicBezTo>
                    <a:pt x="2056393" y="89963"/>
                    <a:pt x="2057663" y="126546"/>
                    <a:pt x="2060203" y="161823"/>
                  </a:cubicBezTo>
                  <a:cubicBezTo>
                    <a:pt x="2060203" y="212778"/>
                    <a:pt x="2072903" y="1217508"/>
                    <a:pt x="2079253" y="1268463"/>
                  </a:cubicBezTo>
                  <a:cubicBezTo>
                    <a:pt x="2085603" y="1345548"/>
                    <a:pt x="2081793" y="1423941"/>
                    <a:pt x="2081793" y="1501027"/>
                  </a:cubicBezTo>
                  <a:cubicBezTo>
                    <a:pt x="2081793" y="1568967"/>
                    <a:pt x="2083063" y="1631681"/>
                    <a:pt x="2084334" y="1698298"/>
                  </a:cubicBezTo>
                  <a:lnTo>
                    <a:pt x="2084334" y="1757988"/>
                  </a:lnTo>
                  <a:cubicBezTo>
                    <a:pt x="2061473" y="1757988"/>
                    <a:pt x="2041153" y="1759258"/>
                    <a:pt x="2020834" y="1757988"/>
                  </a:cubicBezTo>
                  <a:cubicBezTo>
                    <a:pt x="1919611" y="1752908"/>
                    <a:pt x="1816158" y="1759258"/>
                    <a:pt x="1714273" y="1754178"/>
                  </a:cubicBezTo>
                  <a:cubicBezTo>
                    <a:pt x="1653142" y="1750368"/>
                    <a:pt x="1593578" y="1752908"/>
                    <a:pt x="1532447" y="1750368"/>
                  </a:cubicBezTo>
                  <a:lnTo>
                    <a:pt x="1447804" y="1746558"/>
                  </a:lnTo>
                  <a:cubicBezTo>
                    <a:pt x="1430562" y="1746558"/>
                    <a:pt x="1414887" y="1747828"/>
                    <a:pt x="1397645" y="1747828"/>
                  </a:cubicBezTo>
                  <a:cubicBezTo>
                    <a:pt x="1353756" y="1746558"/>
                    <a:pt x="1233061" y="1747828"/>
                    <a:pt x="1189172" y="1746558"/>
                  </a:cubicBezTo>
                  <a:cubicBezTo>
                    <a:pt x="1157822" y="1745288"/>
                    <a:pt x="530836" y="1754178"/>
                    <a:pt x="499486" y="1752908"/>
                  </a:cubicBezTo>
                  <a:cubicBezTo>
                    <a:pt x="491649" y="1752908"/>
                    <a:pt x="482244" y="1754178"/>
                    <a:pt x="474407" y="1754178"/>
                  </a:cubicBezTo>
                  <a:cubicBezTo>
                    <a:pt x="455597" y="1754178"/>
                    <a:pt x="438355" y="1755448"/>
                    <a:pt x="419545" y="1755448"/>
                  </a:cubicBezTo>
                  <a:cubicBezTo>
                    <a:pt x="372521" y="1755448"/>
                    <a:pt x="327065" y="1754178"/>
                    <a:pt x="280041" y="1752908"/>
                  </a:cubicBezTo>
                  <a:cubicBezTo>
                    <a:pt x="251827" y="1751638"/>
                    <a:pt x="223612" y="1750368"/>
                    <a:pt x="196965" y="1749098"/>
                  </a:cubicBezTo>
                  <a:cubicBezTo>
                    <a:pt x="146806" y="1747828"/>
                    <a:pt x="96647" y="1746558"/>
                    <a:pt x="44921" y="1746558"/>
                  </a:cubicBezTo>
                  <a:cubicBezTo>
                    <a:pt x="34505" y="1746558"/>
                    <a:pt x="25615" y="1746558"/>
                    <a:pt x="15455" y="1745288"/>
                  </a:cubicBezTo>
                  <a:cubicBezTo>
                    <a:pt x="6565" y="1744018"/>
                    <a:pt x="1485" y="1737668"/>
                    <a:pt x="4025" y="1728778"/>
                  </a:cubicBezTo>
                  <a:cubicBezTo>
                    <a:pt x="12915" y="1697008"/>
                    <a:pt x="9105" y="1664345"/>
                    <a:pt x="7835" y="1630374"/>
                  </a:cubicBezTo>
                  <a:cubicBezTo>
                    <a:pt x="6565" y="1561128"/>
                    <a:pt x="2755" y="1493188"/>
                    <a:pt x="4025" y="1423941"/>
                  </a:cubicBezTo>
                  <a:cubicBezTo>
                    <a:pt x="1485" y="1337709"/>
                    <a:pt x="-3595" y="270265"/>
                    <a:pt x="4025" y="182727"/>
                  </a:cubicBezTo>
                  <a:cubicBezTo>
                    <a:pt x="5295" y="165742"/>
                    <a:pt x="4025" y="147451"/>
                    <a:pt x="5295" y="130466"/>
                  </a:cubicBezTo>
                  <a:cubicBezTo>
                    <a:pt x="6565" y="103028"/>
                    <a:pt x="9105" y="72978"/>
                    <a:pt x="10375" y="44450"/>
                  </a:cubicBezTo>
                  <a:cubicBezTo>
                    <a:pt x="10375" y="41910"/>
                    <a:pt x="11645" y="39370"/>
                    <a:pt x="12915" y="38100"/>
                  </a:cubicBezTo>
                  <a:cubicBezTo>
                    <a:pt x="34505" y="35560"/>
                    <a:pt x="57461" y="30480"/>
                    <a:pt x="82540" y="29210"/>
                  </a:cubicBezTo>
                  <a:cubicBezTo>
                    <a:pt x="124862" y="25400"/>
                    <a:pt x="167183" y="22860"/>
                    <a:pt x="211072" y="20320"/>
                  </a:cubicBezTo>
                  <a:cubicBezTo>
                    <a:pt x="240854" y="17780"/>
                    <a:pt x="270636" y="16510"/>
                    <a:pt x="298851" y="13970"/>
                  </a:cubicBezTo>
                  <a:cubicBezTo>
                    <a:pt x="327065" y="11430"/>
                    <a:pt x="356847" y="8890"/>
                    <a:pt x="385061" y="8890"/>
                  </a:cubicBezTo>
                  <a:cubicBezTo>
                    <a:pt x="416411" y="7620"/>
                    <a:pt x="447760" y="10160"/>
                    <a:pt x="479109" y="8890"/>
                  </a:cubicBezTo>
                  <a:cubicBezTo>
                    <a:pt x="518296" y="8890"/>
                    <a:pt x="1228358" y="6350"/>
                    <a:pt x="1267545" y="5080"/>
                  </a:cubicBezTo>
                  <a:cubicBezTo>
                    <a:pt x="1305164" y="3810"/>
                    <a:pt x="1342783" y="2540"/>
                    <a:pt x="1381970" y="2540"/>
                  </a:cubicBezTo>
                  <a:cubicBezTo>
                    <a:pt x="1446236" y="1270"/>
                    <a:pt x="1508935" y="0"/>
                    <a:pt x="1573201" y="0"/>
                  </a:cubicBezTo>
                  <a:cubicBezTo>
                    <a:pt x="1599848" y="0"/>
                    <a:pt x="1628062" y="2540"/>
                    <a:pt x="1654709" y="2540"/>
                  </a:cubicBezTo>
                  <a:cubicBezTo>
                    <a:pt x="1728380" y="3810"/>
                    <a:pt x="1803618" y="5080"/>
                    <a:pt x="1877289" y="7620"/>
                  </a:cubicBezTo>
                  <a:cubicBezTo>
                    <a:pt x="1916476" y="8890"/>
                    <a:pt x="1955663" y="12700"/>
                    <a:pt x="1994849" y="16510"/>
                  </a:cubicBezTo>
                  <a:lnTo>
                    <a:pt x="2020834" y="16510"/>
                  </a:lnTo>
                  <a:cubicBezTo>
                    <a:pt x="2032263" y="17780"/>
                    <a:pt x="2041153" y="20320"/>
                    <a:pt x="2051313" y="21590"/>
                  </a:cubicBezTo>
                  <a:close/>
                  <a:moveTo>
                    <a:pt x="2061473" y="1741478"/>
                  </a:moveTo>
                  <a:cubicBezTo>
                    <a:pt x="2062743" y="1724968"/>
                    <a:pt x="2064013" y="1712268"/>
                    <a:pt x="2064013" y="1699568"/>
                  </a:cubicBezTo>
                  <a:cubicBezTo>
                    <a:pt x="2062743" y="1625148"/>
                    <a:pt x="2061473" y="1555902"/>
                    <a:pt x="2061473" y="1481429"/>
                  </a:cubicBezTo>
                  <a:cubicBezTo>
                    <a:pt x="2061473" y="1447459"/>
                    <a:pt x="2064013" y="1413489"/>
                    <a:pt x="2062743" y="1379519"/>
                  </a:cubicBezTo>
                  <a:cubicBezTo>
                    <a:pt x="2062743" y="1348162"/>
                    <a:pt x="2061473" y="1315498"/>
                    <a:pt x="2060203" y="1284141"/>
                  </a:cubicBezTo>
                  <a:cubicBezTo>
                    <a:pt x="2055123" y="1235799"/>
                    <a:pt x="2043693" y="234989"/>
                    <a:pt x="2043693" y="186647"/>
                  </a:cubicBezTo>
                  <a:cubicBezTo>
                    <a:pt x="2041153" y="146144"/>
                    <a:pt x="2038613" y="104335"/>
                    <a:pt x="2036073" y="63832"/>
                  </a:cubicBezTo>
                  <a:cubicBezTo>
                    <a:pt x="2034803" y="44450"/>
                    <a:pt x="2033534" y="43180"/>
                    <a:pt x="2016794" y="41910"/>
                  </a:cubicBezTo>
                  <a:cubicBezTo>
                    <a:pt x="2012092" y="41910"/>
                    <a:pt x="2008957" y="41910"/>
                    <a:pt x="2004254" y="40640"/>
                  </a:cubicBezTo>
                  <a:cubicBezTo>
                    <a:pt x="1965068" y="36830"/>
                    <a:pt x="1924313" y="31750"/>
                    <a:pt x="1885127" y="30480"/>
                  </a:cubicBezTo>
                  <a:cubicBezTo>
                    <a:pt x="1789511" y="26670"/>
                    <a:pt x="1692328" y="25400"/>
                    <a:pt x="1596713" y="22860"/>
                  </a:cubicBezTo>
                  <a:lnTo>
                    <a:pt x="1483855" y="22860"/>
                  </a:lnTo>
                  <a:cubicBezTo>
                    <a:pt x="1433696" y="22860"/>
                    <a:pt x="1383537" y="22860"/>
                    <a:pt x="1334946" y="24130"/>
                  </a:cubicBezTo>
                  <a:cubicBezTo>
                    <a:pt x="1292624" y="25400"/>
                    <a:pt x="579427" y="29210"/>
                    <a:pt x="537105" y="29210"/>
                  </a:cubicBezTo>
                  <a:cubicBezTo>
                    <a:pt x="468137" y="29210"/>
                    <a:pt x="399168" y="26670"/>
                    <a:pt x="330200" y="33020"/>
                  </a:cubicBezTo>
                  <a:cubicBezTo>
                    <a:pt x="294148" y="36830"/>
                    <a:pt x="259664" y="36830"/>
                    <a:pt x="225180" y="38100"/>
                  </a:cubicBezTo>
                  <a:cubicBezTo>
                    <a:pt x="165616" y="41910"/>
                    <a:pt x="106052" y="45720"/>
                    <a:pt x="46488" y="50800"/>
                  </a:cubicBezTo>
                  <a:cubicBezTo>
                    <a:pt x="33235" y="50800"/>
                    <a:pt x="30695" y="53380"/>
                    <a:pt x="29425" y="69058"/>
                  </a:cubicBezTo>
                  <a:cubicBezTo>
                    <a:pt x="28155" y="92576"/>
                    <a:pt x="28155" y="116094"/>
                    <a:pt x="26885" y="139611"/>
                  </a:cubicBezTo>
                  <a:cubicBezTo>
                    <a:pt x="25615" y="178808"/>
                    <a:pt x="23075" y="216697"/>
                    <a:pt x="21805" y="255894"/>
                  </a:cubicBezTo>
                  <a:cubicBezTo>
                    <a:pt x="16725" y="297703"/>
                    <a:pt x="23075" y="1319418"/>
                    <a:pt x="25615" y="1361227"/>
                  </a:cubicBezTo>
                  <a:cubicBezTo>
                    <a:pt x="25615" y="1405649"/>
                    <a:pt x="25615" y="1451378"/>
                    <a:pt x="26885" y="1495801"/>
                  </a:cubicBezTo>
                  <a:cubicBezTo>
                    <a:pt x="26885" y="1528464"/>
                    <a:pt x="29425" y="1561128"/>
                    <a:pt x="29425" y="1593791"/>
                  </a:cubicBezTo>
                  <a:cubicBezTo>
                    <a:pt x="29425" y="1629068"/>
                    <a:pt x="29425" y="1664345"/>
                    <a:pt x="28155" y="1699568"/>
                  </a:cubicBezTo>
                  <a:lnTo>
                    <a:pt x="28155" y="1709728"/>
                  </a:lnTo>
                  <a:cubicBezTo>
                    <a:pt x="28155" y="1719888"/>
                    <a:pt x="31965" y="1723698"/>
                    <a:pt x="40855" y="1723698"/>
                  </a:cubicBezTo>
                  <a:cubicBezTo>
                    <a:pt x="60596" y="1723698"/>
                    <a:pt x="82540" y="1724968"/>
                    <a:pt x="102917" y="1724968"/>
                  </a:cubicBezTo>
                  <a:cubicBezTo>
                    <a:pt x="132699" y="1724968"/>
                    <a:pt x="164048" y="1722428"/>
                    <a:pt x="193830" y="1724968"/>
                  </a:cubicBezTo>
                  <a:cubicBezTo>
                    <a:pt x="242422" y="1728778"/>
                    <a:pt x="291013" y="1731318"/>
                    <a:pt x="339605" y="1730048"/>
                  </a:cubicBezTo>
                  <a:cubicBezTo>
                    <a:pt x="370954" y="1728778"/>
                    <a:pt x="400736" y="1731318"/>
                    <a:pt x="432085" y="1731318"/>
                  </a:cubicBezTo>
                  <a:cubicBezTo>
                    <a:pt x="477542" y="1731318"/>
                    <a:pt x="522998" y="1730048"/>
                    <a:pt x="568455" y="1731318"/>
                  </a:cubicBezTo>
                  <a:cubicBezTo>
                    <a:pt x="635856" y="1732588"/>
                    <a:pt x="1375700" y="1722428"/>
                    <a:pt x="1444669" y="1724968"/>
                  </a:cubicBezTo>
                  <a:cubicBezTo>
                    <a:pt x="1474451" y="1726238"/>
                    <a:pt x="1504232" y="1727508"/>
                    <a:pt x="1532447" y="1727508"/>
                  </a:cubicBezTo>
                  <a:cubicBezTo>
                    <a:pt x="1584173" y="1730048"/>
                    <a:pt x="1634332" y="1726238"/>
                    <a:pt x="1686059" y="1730048"/>
                  </a:cubicBezTo>
                  <a:cubicBezTo>
                    <a:pt x="1728380" y="1732588"/>
                    <a:pt x="1770702" y="1732588"/>
                    <a:pt x="1813023" y="1735128"/>
                  </a:cubicBezTo>
                  <a:cubicBezTo>
                    <a:pt x="1875722" y="1738938"/>
                    <a:pt x="1938421" y="1741478"/>
                    <a:pt x="2001119" y="1742748"/>
                  </a:cubicBezTo>
                  <a:cubicBezTo>
                    <a:pt x="2023373" y="1742748"/>
                    <a:pt x="2041153" y="1741478"/>
                    <a:pt x="2061473" y="1741478"/>
                  </a:cubicBezTo>
                  <a:close/>
                </a:path>
              </a:pathLst>
            </a:custGeom>
            <a:solidFill>
              <a:srgbClr val="C7D5FD"/>
            </a:solidFill>
          </p:spPr>
          <p:txBody>
            <a:bodyPr/>
            <a:lstStyle/>
            <a:p>
              <a:endParaRPr lang="en-US" sz="1200"/>
            </a:p>
          </p:txBody>
        </p:sp>
      </p:grpSp>
      <p:sp>
        <p:nvSpPr>
          <p:cNvPr id="64" name="TextBox 64"/>
          <p:cNvSpPr txBox="1"/>
          <p:nvPr/>
        </p:nvSpPr>
        <p:spPr>
          <a:xfrm>
            <a:off x="6342611" y="4468169"/>
            <a:ext cx="2236647" cy="1787349"/>
          </a:xfrm>
          <a:prstGeom prst="rect">
            <a:avLst/>
          </a:prstGeom>
        </p:spPr>
        <p:txBody>
          <a:bodyPr lIns="0" tIns="0" rIns="0" bIns="0" rtlCol="0" anchor="t">
            <a:spAutoFit/>
          </a:bodyPr>
          <a:lstStyle/>
          <a:p>
            <a:pPr>
              <a:lnSpc>
                <a:spcPts val="1599"/>
              </a:lnSpc>
            </a:pPr>
            <a:r>
              <a:rPr lang="en-US" sz="1200" dirty="0">
                <a:solidFill>
                  <a:srgbClr val="2A2B39"/>
                </a:solidFill>
                <a:latin typeface="Aristotelica Pro"/>
                <a:ea typeface="Aristotelica Pro"/>
                <a:cs typeface="Aristotelica Pro"/>
                <a:sym typeface="Aristotelica Pro"/>
              </a:rPr>
              <a:t>Design Strategy</a:t>
            </a:r>
          </a:p>
          <a:p>
            <a:pPr marL="255721" lvl="1" indent="-127861">
              <a:lnSpc>
                <a:spcPts val="1599"/>
              </a:lnSpc>
              <a:buFont typeface="Arial"/>
              <a:buChar char="•"/>
            </a:pPr>
            <a:r>
              <a:rPr lang="en-US" sz="1200" dirty="0">
                <a:solidFill>
                  <a:srgbClr val="2A2B39"/>
                </a:solidFill>
                <a:latin typeface="Aristotelica Pro"/>
                <a:ea typeface="Aristotelica Pro"/>
                <a:cs typeface="Aristotelica Pro"/>
                <a:sym typeface="Aristotelica Pro"/>
              </a:rPr>
              <a:t>Use of </a:t>
            </a:r>
            <a:r>
              <a:rPr lang="en-US" sz="1200" dirty="0" err="1">
                <a:solidFill>
                  <a:srgbClr val="2A2B39"/>
                </a:solidFill>
                <a:latin typeface="Aristotelica Pro"/>
                <a:ea typeface="Aristotelica Pro"/>
                <a:cs typeface="Aristotelica Pro"/>
                <a:sym typeface="Aristotelica Pro"/>
              </a:rPr>
              <a:t>colour</a:t>
            </a:r>
            <a:r>
              <a:rPr lang="en-US" sz="1200" dirty="0">
                <a:solidFill>
                  <a:srgbClr val="2A2B39"/>
                </a:solidFill>
                <a:latin typeface="Aristotelica Pro"/>
                <a:ea typeface="Aristotelica Pro"/>
                <a:cs typeface="Aristotelica Pro"/>
                <a:sym typeface="Aristotelica Pro"/>
              </a:rPr>
              <a:t> to “draw the eyes across a slide” or highlight “keywords”.</a:t>
            </a:r>
          </a:p>
          <a:p>
            <a:pPr marL="255721" lvl="1" indent="-127861">
              <a:lnSpc>
                <a:spcPts val="1599"/>
              </a:lnSpc>
              <a:buFont typeface="Arial"/>
              <a:buChar char="•"/>
            </a:pPr>
            <a:r>
              <a:rPr lang="en-US" sz="1200" dirty="0">
                <a:solidFill>
                  <a:srgbClr val="2A2B39"/>
                </a:solidFill>
                <a:latin typeface="Aristotelica Pro"/>
                <a:ea typeface="Aristotelica Pro"/>
                <a:cs typeface="Aristotelica Pro"/>
                <a:sym typeface="Aristotelica Pro"/>
              </a:rPr>
              <a:t>Visual structure - breaking content into interlinking pop-ups, diagrams and visuals to maintain engagement. </a:t>
            </a:r>
          </a:p>
          <a:p>
            <a:pPr>
              <a:lnSpc>
                <a:spcPts val="1149"/>
              </a:lnSpc>
              <a:spcBef>
                <a:spcPct val="0"/>
              </a:spcBef>
            </a:pPr>
            <a:endParaRPr lang="en-US" sz="1184" dirty="0">
              <a:solidFill>
                <a:srgbClr val="2A2B39"/>
              </a:solidFill>
              <a:latin typeface="Aristotelica Pro"/>
              <a:ea typeface="Aristotelica Pro"/>
              <a:cs typeface="Aristotelica Pro"/>
              <a:sym typeface="Aristotelica Pro"/>
            </a:endParaRPr>
          </a:p>
        </p:txBody>
      </p:sp>
      <p:grpSp>
        <p:nvGrpSpPr>
          <p:cNvPr id="65" name="Group 65"/>
          <p:cNvGrpSpPr/>
          <p:nvPr/>
        </p:nvGrpSpPr>
        <p:grpSpPr>
          <a:xfrm>
            <a:off x="9056872" y="4333756"/>
            <a:ext cx="2632801" cy="2186449"/>
            <a:chOff x="0" y="0"/>
            <a:chExt cx="2119781" cy="1760404"/>
          </a:xfrm>
        </p:grpSpPr>
        <p:sp>
          <p:nvSpPr>
            <p:cNvPr id="66" name="Freeform 66"/>
            <p:cNvSpPr/>
            <p:nvPr/>
          </p:nvSpPr>
          <p:spPr>
            <a:xfrm>
              <a:off x="39997" y="45156"/>
              <a:ext cx="2079785" cy="1714543"/>
            </a:xfrm>
            <a:custGeom>
              <a:avLst/>
              <a:gdLst/>
              <a:ahLst/>
              <a:cxnLst/>
              <a:rect l="l" t="t" r="r" b="b"/>
              <a:pathLst>
                <a:path w="2079785" h="1714543">
                  <a:moveTo>
                    <a:pt x="643" y="1684768"/>
                  </a:moveTo>
                  <a:cubicBezTo>
                    <a:pt x="-1897" y="1693658"/>
                    <a:pt x="3183" y="1700008"/>
                    <a:pt x="14107" y="1701278"/>
                  </a:cubicBezTo>
                  <a:cubicBezTo>
                    <a:pt x="26640" y="1702548"/>
                    <a:pt x="37605" y="1702548"/>
                    <a:pt x="50138" y="1702548"/>
                  </a:cubicBezTo>
                  <a:cubicBezTo>
                    <a:pt x="100267" y="1703818"/>
                    <a:pt x="150396" y="1703818"/>
                    <a:pt x="202092" y="1705088"/>
                  </a:cubicBezTo>
                  <a:cubicBezTo>
                    <a:pt x="230290" y="1706358"/>
                    <a:pt x="258488" y="1707628"/>
                    <a:pt x="285119" y="1708898"/>
                  </a:cubicBezTo>
                  <a:cubicBezTo>
                    <a:pt x="332115" y="1710168"/>
                    <a:pt x="377545" y="1710168"/>
                    <a:pt x="424541" y="1711438"/>
                  </a:cubicBezTo>
                  <a:cubicBezTo>
                    <a:pt x="443339" y="1711438"/>
                    <a:pt x="460571" y="1711438"/>
                    <a:pt x="479370" y="1710168"/>
                  </a:cubicBezTo>
                  <a:cubicBezTo>
                    <a:pt x="487202" y="1710168"/>
                    <a:pt x="496602" y="1708898"/>
                    <a:pt x="504434" y="1708898"/>
                  </a:cubicBezTo>
                  <a:cubicBezTo>
                    <a:pt x="535765" y="1710168"/>
                    <a:pt x="1162381" y="1701278"/>
                    <a:pt x="1193712" y="1702548"/>
                  </a:cubicBezTo>
                  <a:cubicBezTo>
                    <a:pt x="1237575" y="1703818"/>
                    <a:pt x="1358199" y="1703818"/>
                    <a:pt x="1402062" y="1703818"/>
                  </a:cubicBezTo>
                  <a:cubicBezTo>
                    <a:pt x="1419294" y="1703818"/>
                    <a:pt x="1434959" y="1702548"/>
                    <a:pt x="1452191" y="1702548"/>
                  </a:cubicBezTo>
                  <a:lnTo>
                    <a:pt x="1536784" y="1706358"/>
                  </a:lnTo>
                  <a:cubicBezTo>
                    <a:pt x="1597879" y="1708898"/>
                    <a:pt x="1657408" y="1706358"/>
                    <a:pt x="1718503" y="1710168"/>
                  </a:cubicBezTo>
                  <a:cubicBezTo>
                    <a:pt x="1820328" y="1715248"/>
                    <a:pt x="1923720" y="1708898"/>
                    <a:pt x="2016284" y="1713978"/>
                  </a:cubicBezTo>
                  <a:cubicBezTo>
                    <a:pt x="2036604" y="1715248"/>
                    <a:pt x="2056924" y="1713978"/>
                    <a:pt x="2079784" y="1713978"/>
                  </a:cubicBezTo>
                  <a:lnTo>
                    <a:pt x="2079784" y="1654288"/>
                  </a:lnTo>
                  <a:cubicBezTo>
                    <a:pt x="2078514" y="1589082"/>
                    <a:pt x="2077244" y="1527389"/>
                    <a:pt x="2077244" y="1461840"/>
                  </a:cubicBezTo>
                  <a:cubicBezTo>
                    <a:pt x="2077244" y="1386010"/>
                    <a:pt x="2081054" y="1308893"/>
                    <a:pt x="2074704" y="1233062"/>
                  </a:cubicBezTo>
                  <a:cubicBezTo>
                    <a:pt x="2067084" y="1182937"/>
                    <a:pt x="2055654" y="194565"/>
                    <a:pt x="2055654" y="144439"/>
                  </a:cubicBezTo>
                  <a:cubicBezTo>
                    <a:pt x="2053114" y="109737"/>
                    <a:pt x="2051844" y="73749"/>
                    <a:pt x="2049304" y="39047"/>
                  </a:cubicBezTo>
                  <a:cubicBezTo>
                    <a:pt x="2049304" y="28765"/>
                    <a:pt x="2048034" y="18483"/>
                    <a:pt x="2046764" y="5644"/>
                  </a:cubicBezTo>
                  <a:cubicBezTo>
                    <a:pt x="2036604" y="3104"/>
                    <a:pt x="2027714" y="1834"/>
                    <a:pt x="2017554" y="564"/>
                  </a:cubicBezTo>
                  <a:cubicBezTo>
                    <a:pt x="2009934" y="-706"/>
                    <a:pt x="2002314" y="564"/>
                    <a:pt x="1995964" y="564"/>
                  </a:cubicBezTo>
                  <a:lnTo>
                    <a:pt x="6275" y="5644"/>
                  </a:lnTo>
                  <a:lnTo>
                    <a:pt x="643" y="1684768"/>
                  </a:lnTo>
                  <a:close/>
                </a:path>
              </a:pathLst>
            </a:custGeom>
            <a:solidFill>
              <a:srgbClr val="2C2C2F"/>
            </a:solidFill>
          </p:spPr>
          <p:txBody>
            <a:bodyPr/>
            <a:lstStyle/>
            <a:p>
              <a:endParaRPr lang="en-US" sz="1200"/>
            </a:p>
          </p:txBody>
        </p:sp>
        <p:sp>
          <p:nvSpPr>
            <p:cNvPr id="67" name="Freeform 67"/>
            <p:cNvSpPr/>
            <p:nvPr/>
          </p:nvSpPr>
          <p:spPr>
            <a:xfrm>
              <a:off x="11430" y="16510"/>
              <a:ext cx="2058821" cy="1705794"/>
            </a:xfrm>
            <a:custGeom>
              <a:avLst/>
              <a:gdLst/>
              <a:ahLst/>
              <a:cxnLst/>
              <a:rect l="l" t="t" r="r" b="b"/>
              <a:pathLst>
                <a:path w="2058821" h="1705794">
                  <a:moveTo>
                    <a:pt x="2058821" y="1705794"/>
                  </a:moveTo>
                  <a:lnTo>
                    <a:pt x="0" y="1698174"/>
                  </a:lnTo>
                  <a:lnTo>
                    <a:pt x="0" y="604936"/>
                  </a:lnTo>
                  <a:lnTo>
                    <a:pt x="7620" y="20320"/>
                  </a:lnTo>
                  <a:lnTo>
                    <a:pt x="1026461" y="0"/>
                  </a:lnTo>
                  <a:lnTo>
                    <a:pt x="2037231" y="8890"/>
                  </a:lnTo>
                  <a:close/>
                </a:path>
              </a:pathLst>
            </a:custGeom>
            <a:solidFill>
              <a:srgbClr val="E0F0CB"/>
            </a:solidFill>
          </p:spPr>
          <p:txBody>
            <a:bodyPr/>
            <a:lstStyle/>
            <a:p>
              <a:endParaRPr lang="en-US" sz="1200"/>
            </a:p>
          </p:txBody>
        </p:sp>
        <p:sp>
          <p:nvSpPr>
            <p:cNvPr id="68" name="Freeform 68"/>
            <p:cNvSpPr/>
            <p:nvPr/>
          </p:nvSpPr>
          <p:spPr>
            <a:xfrm>
              <a:off x="-215" y="0"/>
              <a:ext cx="2083166" cy="1731759"/>
            </a:xfrm>
            <a:custGeom>
              <a:avLst/>
              <a:gdLst/>
              <a:ahLst/>
              <a:cxnLst/>
              <a:rect l="l" t="t" r="r" b="b"/>
              <a:pathLst>
                <a:path w="2083166" h="1731759">
                  <a:moveTo>
                    <a:pt x="2050146" y="21590"/>
                  </a:moveTo>
                  <a:cubicBezTo>
                    <a:pt x="2051416" y="34290"/>
                    <a:pt x="2051416" y="44450"/>
                    <a:pt x="2052686" y="54642"/>
                  </a:cubicBezTo>
                  <a:cubicBezTo>
                    <a:pt x="2055226" y="89344"/>
                    <a:pt x="2056496" y="125332"/>
                    <a:pt x="2059036" y="160034"/>
                  </a:cubicBezTo>
                  <a:cubicBezTo>
                    <a:pt x="2059036" y="210160"/>
                    <a:pt x="2071736" y="1198532"/>
                    <a:pt x="2078086" y="1248657"/>
                  </a:cubicBezTo>
                  <a:cubicBezTo>
                    <a:pt x="2084436" y="1324488"/>
                    <a:pt x="2080626" y="1401604"/>
                    <a:pt x="2080626" y="1477435"/>
                  </a:cubicBezTo>
                  <a:cubicBezTo>
                    <a:pt x="2080626" y="1544269"/>
                    <a:pt x="2081896" y="1605962"/>
                    <a:pt x="2083166" y="1671504"/>
                  </a:cubicBezTo>
                  <a:lnTo>
                    <a:pt x="2083166" y="1731194"/>
                  </a:lnTo>
                  <a:cubicBezTo>
                    <a:pt x="2060306" y="1731194"/>
                    <a:pt x="2039986" y="1732464"/>
                    <a:pt x="2019666" y="1731194"/>
                  </a:cubicBezTo>
                  <a:cubicBezTo>
                    <a:pt x="1918502" y="1726114"/>
                    <a:pt x="1815110" y="1732464"/>
                    <a:pt x="1713285" y="1727384"/>
                  </a:cubicBezTo>
                  <a:cubicBezTo>
                    <a:pt x="1652190" y="1723574"/>
                    <a:pt x="1592662" y="1726114"/>
                    <a:pt x="1531567" y="1723574"/>
                  </a:cubicBezTo>
                  <a:lnTo>
                    <a:pt x="1446973" y="1719764"/>
                  </a:lnTo>
                  <a:cubicBezTo>
                    <a:pt x="1429742" y="1719764"/>
                    <a:pt x="1414076" y="1721034"/>
                    <a:pt x="1396844" y="1721034"/>
                  </a:cubicBezTo>
                  <a:cubicBezTo>
                    <a:pt x="1352981" y="1719764"/>
                    <a:pt x="1232357" y="1721034"/>
                    <a:pt x="1188494" y="1719764"/>
                  </a:cubicBezTo>
                  <a:cubicBezTo>
                    <a:pt x="1157163" y="1718494"/>
                    <a:pt x="530548" y="1727384"/>
                    <a:pt x="499217" y="1726114"/>
                  </a:cubicBezTo>
                  <a:cubicBezTo>
                    <a:pt x="491384" y="1726114"/>
                    <a:pt x="481985" y="1727384"/>
                    <a:pt x="474152" y="1727384"/>
                  </a:cubicBezTo>
                  <a:cubicBezTo>
                    <a:pt x="455354" y="1727384"/>
                    <a:pt x="438122" y="1728654"/>
                    <a:pt x="419323" y="1728654"/>
                  </a:cubicBezTo>
                  <a:cubicBezTo>
                    <a:pt x="372327" y="1728654"/>
                    <a:pt x="326897" y="1727384"/>
                    <a:pt x="279901" y="1726114"/>
                  </a:cubicBezTo>
                  <a:cubicBezTo>
                    <a:pt x="251703" y="1724844"/>
                    <a:pt x="223506" y="1723574"/>
                    <a:pt x="196875" y="1722304"/>
                  </a:cubicBezTo>
                  <a:cubicBezTo>
                    <a:pt x="146745" y="1721034"/>
                    <a:pt x="96616" y="1719764"/>
                    <a:pt x="44920" y="1719764"/>
                  </a:cubicBezTo>
                  <a:cubicBezTo>
                    <a:pt x="34505" y="1719764"/>
                    <a:pt x="25615" y="1719764"/>
                    <a:pt x="15455" y="1718494"/>
                  </a:cubicBezTo>
                  <a:cubicBezTo>
                    <a:pt x="6565" y="1717224"/>
                    <a:pt x="1485" y="1710874"/>
                    <a:pt x="4025" y="1701984"/>
                  </a:cubicBezTo>
                  <a:cubicBezTo>
                    <a:pt x="12915" y="1670226"/>
                    <a:pt x="9105" y="1638094"/>
                    <a:pt x="7835" y="1604677"/>
                  </a:cubicBezTo>
                  <a:cubicBezTo>
                    <a:pt x="6565" y="1536558"/>
                    <a:pt x="2755" y="1469724"/>
                    <a:pt x="4025" y="1401604"/>
                  </a:cubicBezTo>
                  <a:cubicBezTo>
                    <a:pt x="1485" y="1316777"/>
                    <a:pt x="-3595" y="266711"/>
                    <a:pt x="4025" y="180598"/>
                  </a:cubicBezTo>
                  <a:cubicBezTo>
                    <a:pt x="5295" y="163890"/>
                    <a:pt x="4025" y="145896"/>
                    <a:pt x="5295" y="129187"/>
                  </a:cubicBezTo>
                  <a:cubicBezTo>
                    <a:pt x="6565" y="102197"/>
                    <a:pt x="9105" y="72636"/>
                    <a:pt x="10375" y="44450"/>
                  </a:cubicBezTo>
                  <a:cubicBezTo>
                    <a:pt x="10375" y="41910"/>
                    <a:pt x="11645" y="39370"/>
                    <a:pt x="12915" y="38100"/>
                  </a:cubicBezTo>
                  <a:cubicBezTo>
                    <a:pt x="34505" y="35560"/>
                    <a:pt x="57452" y="30480"/>
                    <a:pt x="82517" y="29210"/>
                  </a:cubicBezTo>
                  <a:cubicBezTo>
                    <a:pt x="124814" y="25400"/>
                    <a:pt x="167110" y="22860"/>
                    <a:pt x="210973" y="20320"/>
                  </a:cubicBezTo>
                  <a:cubicBezTo>
                    <a:pt x="240738" y="17780"/>
                    <a:pt x="270502" y="16510"/>
                    <a:pt x="298700" y="13970"/>
                  </a:cubicBezTo>
                  <a:cubicBezTo>
                    <a:pt x="326897" y="11430"/>
                    <a:pt x="356662" y="8890"/>
                    <a:pt x="384859" y="8890"/>
                  </a:cubicBezTo>
                  <a:cubicBezTo>
                    <a:pt x="416190" y="7620"/>
                    <a:pt x="447521" y="10160"/>
                    <a:pt x="478852" y="8890"/>
                  </a:cubicBezTo>
                  <a:cubicBezTo>
                    <a:pt x="518015" y="8890"/>
                    <a:pt x="1227658" y="6350"/>
                    <a:pt x="1266821" y="5080"/>
                  </a:cubicBezTo>
                  <a:cubicBezTo>
                    <a:pt x="1304418" y="3810"/>
                    <a:pt x="1342015" y="2540"/>
                    <a:pt x="1381179" y="2540"/>
                  </a:cubicBezTo>
                  <a:cubicBezTo>
                    <a:pt x="1445407" y="1270"/>
                    <a:pt x="1508069" y="0"/>
                    <a:pt x="1572297" y="0"/>
                  </a:cubicBezTo>
                  <a:cubicBezTo>
                    <a:pt x="1598928" y="0"/>
                    <a:pt x="1627125" y="2540"/>
                    <a:pt x="1653757" y="2540"/>
                  </a:cubicBezTo>
                  <a:cubicBezTo>
                    <a:pt x="1727384" y="3810"/>
                    <a:pt x="1802578" y="5080"/>
                    <a:pt x="1876205" y="7620"/>
                  </a:cubicBezTo>
                  <a:cubicBezTo>
                    <a:pt x="1915369" y="8890"/>
                    <a:pt x="1954532" y="12700"/>
                    <a:pt x="1993696" y="16510"/>
                  </a:cubicBezTo>
                  <a:lnTo>
                    <a:pt x="2019666" y="16510"/>
                  </a:lnTo>
                  <a:cubicBezTo>
                    <a:pt x="2031096" y="17780"/>
                    <a:pt x="2039986" y="20320"/>
                    <a:pt x="2050146" y="21590"/>
                  </a:cubicBezTo>
                  <a:close/>
                  <a:moveTo>
                    <a:pt x="2060306" y="1714684"/>
                  </a:moveTo>
                  <a:cubicBezTo>
                    <a:pt x="2061576" y="1698174"/>
                    <a:pt x="2062846" y="1685474"/>
                    <a:pt x="2062846" y="1672774"/>
                  </a:cubicBezTo>
                  <a:cubicBezTo>
                    <a:pt x="2061576" y="1599536"/>
                    <a:pt x="2060306" y="1531417"/>
                    <a:pt x="2060306" y="1458156"/>
                  </a:cubicBezTo>
                  <a:cubicBezTo>
                    <a:pt x="2060306" y="1424739"/>
                    <a:pt x="2062846" y="1391322"/>
                    <a:pt x="2061576" y="1357905"/>
                  </a:cubicBezTo>
                  <a:cubicBezTo>
                    <a:pt x="2061576" y="1327059"/>
                    <a:pt x="2060306" y="1294927"/>
                    <a:pt x="2059036" y="1264081"/>
                  </a:cubicBezTo>
                  <a:cubicBezTo>
                    <a:pt x="2053956" y="1216526"/>
                    <a:pt x="2042526" y="232009"/>
                    <a:pt x="2042526" y="184454"/>
                  </a:cubicBezTo>
                  <a:cubicBezTo>
                    <a:pt x="2039986" y="144611"/>
                    <a:pt x="2037446" y="103482"/>
                    <a:pt x="2034906" y="63639"/>
                  </a:cubicBezTo>
                  <a:cubicBezTo>
                    <a:pt x="2033636" y="44450"/>
                    <a:pt x="2032366" y="43180"/>
                    <a:pt x="2015627" y="41910"/>
                  </a:cubicBezTo>
                  <a:cubicBezTo>
                    <a:pt x="2010928" y="41910"/>
                    <a:pt x="2007795" y="41910"/>
                    <a:pt x="2003095" y="40640"/>
                  </a:cubicBezTo>
                  <a:cubicBezTo>
                    <a:pt x="1963932" y="36830"/>
                    <a:pt x="1923201" y="31750"/>
                    <a:pt x="1884038" y="30480"/>
                  </a:cubicBezTo>
                  <a:cubicBezTo>
                    <a:pt x="1788479" y="26670"/>
                    <a:pt x="1691354" y="25400"/>
                    <a:pt x="1595795" y="22860"/>
                  </a:cubicBezTo>
                  <a:lnTo>
                    <a:pt x="1483004" y="22860"/>
                  </a:lnTo>
                  <a:cubicBezTo>
                    <a:pt x="1432875" y="22860"/>
                    <a:pt x="1382745" y="22860"/>
                    <a:pt x="1334183" y="24130"/>
                  </a:cubicBezTo>
                  <a:cubicBezTo>
                    <a:pt x="1291886" y="25400"/>
                    <a:pt x="579110" y="29210"/>
                    <a:pt x="536814" y="29210"/>
                  </a:cubicBezTo>
                  <a:cubicBezTo>
                    <a:pt x="467886" y="29210"/>
                    <a:pt x="398958" y="26670"/>
                    <a:pt x="330030" y="33020"/>
                  </a:cubicBezTo>
                  <a:cubicBezTo>
                    <a:pt x="294000" y="36830"/>
                    <a:pt x="259536" y="36830"/>
                    <a:pt x="225072" y="38100"/>
                  </a:cubicBezTo>
                  <a:cubicBezTo>
                    <a:pt x="165544" y="41910"/>
                    <a:pt x="106015" y="45720"/>
                    <a:pt x="46487" y="50800"/>
                  </a:cubicBezTo>
                  <a:cubicBezTo>
                    <a:pt x="33235" y="50800"/>
                    <a:pt x="30695" y="53357"/>
                    <a:pt x="29425" y="68780"/>
                  </a:cubicBezTo>
                  <a:cubicBezTo>
                    <a:pt x="28155" y="91915"/>
                    <a:pt x="28155" y="115050"/>
                    <a:pt x="26885" y="138184"/>
                  </a:cubicBezTo>
                  <a:cubicBezTo>
                    <a:pt x="25615" y="176743"/>
                    <a:pt x="23075" y="214015"/>
                    <a:pt x="21805" y="252573"/>
                  </a:cubicBezTo>
                  <a:cubicBezTo>
                    <a:pt x="16725" y="293702"/>
                    <a:pt x="23075" y="1298783"/>
                    <a:pt x="25615" y="1339912"/>
                  </a:cubicBezTo>
                  <a:cubicBezTo>
                    <a:pt x="25615" y="1383611"/>
                    <a:pt x="25615" y="1428595"/>
                    <a:pt x="26885" y="1472294"/>
                  </a:cubicBezTo>
                  <a:cubicBezTo>
                    <a:pt x="26885" y="1504426"/>
                    <a:pt x="29425" y="1536558"/>
                    <a:pt x="29425" y="1568689"/>
                  </a:cubicBezTo>
                  <a:cubicBezTo>
                    <a:pt x="29425" y="1603392"/>
                    <a:pt x="29425" y="1638094"/>
                    <a:pt x="28155" y="1672774"/>
                  </a:cubicBezTo>
                  <a:lnTo>
                    <a:pt x="28155" y="1682934"/>
                  </a:lnTo>
                  <a:cubicBezTo>
                    <a:pt x="28155" y="1693094"/>
                    <a:pt x="31965" y="1696904"/>
                    <a:pt x="40855" y="1696904"/>
                  </a:cubicBezTo>
                  <a:cubicBezTo>
                    <a:pt x="60586" y="1696904"/>
                    <a:pt x="82517" y="1698174"/>
                    <a:pt x="102882" y="1698174"/>
                  </a:cubicBezTo>
                  <a:cubicBezTo>
                    <a:pt x="132646" y="1698174"/>
                    <a:pt x="163977" y="1695634"/>
                    <a:pt x="193741" y="1698174"/>
                  </a:cubicBezTo>
                  <a:cubicBezTo>
                    <a:pt x="242304" y="1701984"/>
                    <a:pt x="290867" y="1704524"/>
                    <a:pt x="339430" y="1703254"/>
                  </a:cubicBezTo>
                  <a:cubicBezTo>
                    <a:pt x="370760" y="1701984"/>
                    <a:pt x="400525" y="1704524"/>
                    <a:pt x="431856" y="1704524"/>
                  </a:cubicBezTo>
                  <a:cubicBezTo>
                    <a:pt x="477285" y="1704524"/>
                    <a:pt x="522715" y="1703254"/>
                    <a:pt x="568145" y="1704524"/>
                  </a:cubicBezTo>
                  <a:cubicBezTo>
                    <a:pt x="635506" y="1705794"/>
                    <a:pt x="1374913" y="1695634"/>
                    <a:pt x="1443840" y="1698174"/>
                  </a:cubicBezTo>
                  <a:cubicBezTo>
                    <a:pt x="1473605" y="1699444"/>
                    <a:pt x="1503369" y="1700714"/>
                    <a:pt x="1531567" y="1700714"/>
                  </a:cubicBezTo>
                  <a:cubicBezTo>
                    <a:pt x="1583262" y="1703254"/>
                    <a:pt x="1633392" y="1699444"/>
                    <a:pt x="1685088" y="1703254"/>
                  </a:cubicBezTo>
                  <a:cubicBezTo>
                    <a:pt x="1727384" y="1705794"/>
                    <a:pt x="1769681" y="1705794"/>
                    <a:pt x="1811977" y="1708334"/>
                  </a:cubicBezTo>
                  <a:cubicBezTo>
                    <a:pt x="1874639" y="1712144"/>
                    <a:pt x="1937300" y="1714684"/>
                    <a:pt x="1999962" y="1715954"/>
                  </a:cubicBezTo>
                  <a:cubicBezTo>
                    <a:pt x="2022206" y="1715954"/>
                    <a:pt x="2039986" y="1714684"/>
                    <a:pt x="2060306" y="1714684"/>
                  </a:cubicBezTo>
                  <a:close/>
                </a:path>
              </a:pathLst>
            </a:custGeom>
            <a:solidFill>
              <a:srgbClr val="E0F0CB"/>
            </a:solidFill>
          </p:spPr>
          <p:txBody>
            <a:bodyPr/>
            <a:lstStyle/>
            <a:p>
              <a:endParaRPr lang="en-US" sz="1200"/>
            </a:p>
          </p:txBody>
        </p:sp>
      </p:grpSp>
      <p:sp>
        <p:nvSpPr>
          <p:cNvPr id="69" name="TextBox 69"/>
          <p:cNvSpPr txBox="1"/>
          <p:nvPr/>
        </p:nvSpPr>
        <p:spPr>
          <a:xfrm>
            <a:off x="9148938" y="4436802"/>
            <a:ext cx="2461117" cy="2040110"/>
          </a:xfrm>
          <a:prstGeom prst="rect">
            <a:avLst/>
          </a:prstGeom>
        </p:spPr>
        <p:txBody>
          <a:bodyPr lIns="0" tIns="0" rIns="0" bIns="0" rtlCol="0" anchor="t">
            <a:spAutoFit/>
          </a:bodyPr>
          <a:lstStyle/>
          <a:p>
            <a:pPr>
              <a:lnSpc>
                <a:spcPts val="1579"/>
              </a:lnSpc>
            </a:pPr>
            <a:r>
              <a:rPr lang="en-US" sz="1169" dirty="0">
                <a:solidFill>
                  <a:srgbClr val="2A2B39"/>
                </a:solidFill>
                <a:latin typeface="Aristotelica Pro"/>
                <a:ea typeface="Aristotelica Pro"/>
                <a:cs typeface="Aristotelica Pro"/>
                <a:sym typeface="Aristotelica Pro"/>
              </a:rPr>
              <a:t>Development &amp; Gender Variables</a:t>
            </a:r>
          </a:p>
          <a:p>
            <a:pPr marL="252541" lvl="1" indent="-126270">
              <a:lnSpc>
                <a:spcPts val="1579"/>
              </a:lnSpc>
              <a:buFont typeface="Arial"/>
              <a:buChar char="•"/>
            </a:pPr>
            <a:r>
              <a:rPr lang="en-US" sz="1169" dirty="0">
                <a:solidFill>
                  <a:srgbClr val="2A2B39"/>
                </a:solidFill>
                <a:latin typeface="Aristotelica Pro"/>
                <a:ea typeface="Aristotelica Pro"/>
                <a:cs typeface="Aristotelica Pro"/>
                <a:sym typeface="Aristotelica Pro"/>
              </a:rPr>
              <a:t>Educational Level - preference for bright </a:t>
            </a:r>
            <a:r>
              <a:rPr lang="en-US" sz="1169" dirty="0" err="1">
                <a:solidFill>
                  <a:srgbClr val="2A2B39"/>
                </a:solidFill>
                <a:latin typeface="Aristotelica Pro"/>
                <a:ea typeface="Aristotelica Pro"/>
                <a:cs typeface="Aristotelica Pro"/>
                <a:sym typeface="Aristotelica Pro"/>
              </a:rPr>
              <a:t>colours</a:t>
            </a:r>
            <a:r>
              <a:rPr lang="en-US" sz="1169" dirty="0">
                <a:solidFill>
                  <a:srgbClr val="2A2B39"/>
                </a:solidFill>
                <a:latin typeface="Aristotelica Pro"/>
                <a:ea typeface="Aristotelica Pro"/>
                <a:cs typeface="Aristotelica Pro"/>
                <a:sym typeface="Aristotelica Pro"/>
              </a:rPr>
              <a:t> in primary years to cool &amp; darker tones in secondary and higher education.</a:t>
            </a:r>
          </a:p>
          <a:p>
            <a:pPr marL="252541" lvl="1" indent="-126270">
              <a:lnSpc>
                <a:spcPts val="1579"/>
              </a:lnSpc>
              <a:buFont typeface="Arial"/>
              <a:buChar char="•"/>
            </a:pPr>
            <a:r>
              <a:rPr lang="en-US" sz="1169" dirty="0">
                <a:solidFill>
                  <a:srgbClr val="2A2B39"/>
                </a:solidFill>
                <a:latin typeface="Aristotelica Pro"/>
                <a:ea typeface="Aristotelica Pro"/>
                <a:cs typeface="Aristotelica Pro"/>
                <a:sym typeface="Aristotelica Pro"/>
              </a:rPr>
              <a:t>Gender trends - similarities in preferred </a:t>
            </a:r>
            <a:r>
              <a:rPr lang="en-US" sz="1169" dirty="0" err="1">
                <a:solidFill>
                  <a:srgbClr val="2A2B39"/>
                </a:solidFill>
                <a:latin typeface="Aristotelica Pro"/>
                <a:ea typeface="Aristotelica Pro"/>
                <a:cs typeface="Aristotelica Pro"/>
                <a:sym typeface="Aristotelica Pro"/>
              </a:rPr>
              <a:t>colour</a:t>
            </a:r>
            <a:r>
              <a:rPr lang="en-US" sz="1169" dirty="0">
                <a:solidFill>
                  <a:srgbClr val="2A2B39"/>
                </a:solidFill>
                <a:latin typeface="Aristotelica Pro"/>
                <a:ea typeface="Aristotelica Pro"/>
                <a:cs typeface="Aristotelica Pro"/>
                <a:sym typeface="Aristotelica Pro"/>
              </a:rPr>
              <a:t> choices, although individual preferences do not necessarily appear connected to gender.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alpha val="15000"/>
          </a:srgb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301555-6302-CF68-97A9-45BB0B745F36}"/>
              </a:ext>
            </a:extLst>
          </p:cNvPr>
          <p:cNvSpPr>
            <a:spLocks noGrp="1"/>
          </p:cNvSpPr>
          <p:nvPr>
            <p:ph type="body" sz="quarter" idx="15"/>
          </p:nvPr>
        </p:nvSpPr>
        <p:spPr>
          <a:xfrm>
            <a:off x="479425" y="1103756"/>
            <a:ext cx="11232000" cy="4347415"/>
          </a:xfrm>
        </p:spPr>
        <p:txBody>
          <a:bodyPr/>
          <a:lstStyle/>
          <a:p>
            <a:r>
              <a:rPr lang="en-GB" sz="1600" dirty="0"/>
              <a:t>Colour preferences and their effects vary widely from one individual to another, suggesting the need </a:t>
            </a:r>
            <a:r>
              <a:rPr lang="en-GB" sz="1600" b="1" dirty="0">
                <a:solidFill>
                  <a:srgbClr val="00B050"/>
                </a:solidFill>
              </a:rPr>
              <a:t>prioritise choice &amp; adaptability</a:t>
            </a:r>
            <a:r>
              <a:rPr lang="en-GB" sz="1600" dirty="0"/>
              <a:t> in teaching &amp; learning materials.</a:t>
            </a:r>
          </a:p>
          <a:p>
            <a:r>
              <a:rPr lang="en-GB" sz="1600" dirty="0"/>
              <a:t>Effective </a:t>
            </a:r>
            <a:r>
              <a:rPr lang="en-GB" sz="1600" b="1" dirty="0">
                <a:solidFill>
                  <a:srgbClr val="00B050"/>
                </a:solidFill>
              </a:rPr>
              <a:t>use of colour and easing of complexity</a:t>
            </a:r>
            <a:r>
              <a:rPr lang="en-GB" sz="1600" b="1" dirty="0"/>
              <a:t> </a:t>
            </a:r>
            <a:r>
              <a:rPr lang="en-GB" sz="1600" dirty="0"/>
              <a:t>can significantly enhance focus and emotional stability in neurodivergent students, improving concentration &amp; attention. </a:t>
            </a:r>
          </a:p>
          <a:p>
            <a:r>
              <a:rPr lang="en-GB" sz="1600" b="1" dirty="0">
                <a:solidFill>
                  <a:srgbClr val="00B050"/>
                </a:solidFill>
              </a:rPr>
              <a:t>Colour, light and visual intensity</a:t>
            </a:r>
            <a:r>
              <a:rPr lang="en-GB" sz="1600" dirty="0"/>
              <a:t> of the teaching materials and environment will all contribute to the perception of information &amp; the individual student experience for all.</a:t>
            </a:r>
          </a:p>
          <a:p>
            <a:r>
              <a:rPr lang="en-GB" sz="1600" dirty="0"/>
              <a:t>Adjust default template to </a:t>
            </a:r>
            <a:r>
              <a:rPr lang="en-GB" sz="1600" b="1" dirty="0">
                <a:solidFill>
                  <a:srgbClr val="00B050"/>
                </a:solidFill>
              </a:rPr>
              <a:t>black type on a soft blue background </a:t>
            </a:r>
            <a:r>
              <a:rPr lang="en-GB" sz="1600" dirty="0"/>
              <a:t>to create trust and a calming effect on the student environment.</a:t>
            </a:r>
          </a:p>
          <a:p>
            <a:r>
              <a:rPr lang="en-GB" sz="1600" dirty="0"/>
              <a:t>Add dimmer switches to classrooms to facilitate a </a:t>
            </a:r>
            <a:r>
              <a:rPr lang="en-GB" sz="1600" b="1" dirty="0">
                <a:solidFill>
                  <a:srgbClr val="00B050"/>
                </a:solidFill>
              </a:rPr>
              <a:t>softer lighting environment</a:t>
            </a:r>
            <a:r>
              <a:rPr lang="en-GB" sz="1600" dirty="0"/>
              <a:t>. Build </a:t>
            </a:r>
            <a:r>
              <a:rPr lang="en-GB" sz="1600" b="1" dirty="0">
                <a:solidFill>
                  <a:srgbClr val="00B050"/>
                </a:solidFill>
              </a:rPr>
              <a:t>screen breaks and practical activities </a:t>
            </a:r>
            <a:r>
              <a:rPr lang="en-GB" sz="1600" dirty="0"/>
              <a:t>into lectures to reduce eye strain &amp; cognitive fatigue. </a:t>
            </a:r>
          </a:p>
          <a:p>
            <a:r>
              <a:rPr lang="en-GB" sz="1600" dirty="0"/>
              <a:t>Advise students (&amp; staff) of </a:t>
            </a:r>
            <a:r>
              <a:rPr lang="en-GB" sz="1600" b="1" dirty="0">
                <a:solidFill>
                  <a:srgbClr val="00B050"/>
                </a:solidFill>
              </a:rPr>
              <a:t>self correction tools</a:t>
            </a:r>
            <a:r>
              <a:rPr lang="en-GB" sz="1600" dirty="0"/>
              <a:t> to reduce screen brightness, or switch to night shift mode to reduce eye strain and improve concentration, take the online test for Irlen Syndrome, follow up with free consultation if needed. </a:t>
            </a:r>
          </a:p>
          <a:p>
            <a:r>
              <a:rPr lang="en-GB" sz="1600" b="1" dirty="0">
                <a:solidFill>
                  <a:srgbClr val="00B050"/>
                </a:solidFill>
              </a:rPr>
              <a:t>Build external relationships </a:t>
            </a:r>
            <a:r>
              <a:rPr lang="en-GB" sz="1600" b="1">
                <a:solidFill>
                  <a:srgbClr val="00B050"/>
                </a:solidFill>
              </a:rPr>
              <a:t>&amp; collaboration </a:t>
            </a:r>
            <a:r>
              <a:rPr lang="en-GB" sz="1600"/>
              <a:t>eg</a:t>
            </a:r>
            <a:r>
              <a:rPr lang="en-GB" sz="1600" dirty="0"/>
              <a:t>. Irlen Institute to develop further understanding of how we can use colour most effectively to improve the student experience.  </a:t>
            </a:r>
          </a:p>
          <a:p>
            <a:endParaRPr lang="en-US" dirty="0"/>
          </a:p>
        </p:txBody>
      </p:sp>
      <p:sp>
        <p:nvSpPr>
          <p:cNvPr id="5" name="Title 4">
            <a:extLst>
              <a:ext uri="{FF2B5EF4-FFF2-40B4-BE49-F238E27FC236}">
                <a16:creationId xmlns:a16="http://schemas.microsoft.com/office/drawing/2014/main" id="{9B559A33-A738-3BCC-E099-BDD66D7129F4}"/>
              </a:ext>
            </a:extLst>
          </p:cNvPr>
          <p:cNvSpPr>
            <a:spLocks noGrp="1"/>
          </p:cNvSpPr>
          <p:nvPr>
            <p:ph type="ctrTitle"/>
          </p:nvPr>
        </p:nvSpPr>
        <p:spPr>
          <a:xfrm>
            <a:off x="479425" y="136524"/>
            <a:ext cx="11232000" cy="720000"/>
          </a:xfrm>
        </p:spPr>
        <p:txBody>
          <a:bodyPr/>
          <a:lstStyle/>
          <a:p>
            <a:r>
              <a:rPr lang="en-US" dirty="0"/>
              <a:t>Conclusion &amp; Recommendations</a:t>
            </a:r>
          </a:p>
        </p:txBody>
      </p:sp>
      <p:sp>
        <p:nvSpPr>
          <p:cNvPr id="7" name="Slide Number Placeholder 6">
            <a:extLst>
              <a:ext uri="{FF2B5EF4-FFF2-40B4-BE49-F238E27FC236}">
                <a16:creationId xmlns:a16="http://schemas.microsoft.com/office/drawing/2014/main" id="{3CBB0455-AA2D-3B53-AD94-CF25FCC66444}"/>
              </a:ext>
            </a:extLst>
          </p:cNvPr>
          <p:cNvSpPr>
            <a:spLocks noGrp="1"/>
          </p:cNvSpPr>
          <p:nvPr>
            <p:ph type="sldNum" sz="quarter" idx="4"/>
          </p:nvPr>
        </p:nvSpPr>
        <p:spPr/>
        <p:txBody>
          <a:bodyPr/>
          <a:lstStyle/>
          <a:p>
            <a:fld id="{2CC19541-5F6E-2C4C-BF21-196C1C8E2E31}" type="slidenum">
              <a:rPr lang="en-GB" smtClean="0"/>
              <a:pPr/>
              <a:t>12</a:t>
            </a:fld>
            <a:r>
              <a:rPr lang="en-GB"/>
              <a:t> </a:t>
            </a:r>
            <a:endParaRPr lang="en-GB" dirty="0"/>
          </a:p>
        </p:txBody>
      </p:sp>
      <p:sp>
        <p:nvSpPr>
          <p:cNvPr id="8" name="Footer Placeholder 7">
            <a:extLst>
              <a:ext uri="{FF2B5EF4-FFF2-40B4-BE49-F238E27FC236}">
                <a16:creationId xmlns:a16="http://schemas.microsoft.com/office/drawing/2014/main" id="{EA16F6A6-3A59-A5C3-F29C-ED3388487075}"/>
              </a:ext>
            </a:extLst>
          </p:cNvPr>
          <p:cNvSpPr>
            <a:spLocks noGrp="1"/>
          </p:cNvSpPr>
          <p:nvPr>
            <p:ph type="ftr" sz="quarter" idx="3"/>
          </p:nvPr>
        </p:nvSpPr>
        <p:spPr/>
        <p:txBody>
          <a:bodyPr/>
          <a:lstStyle/>
          <a:p>
            <a:pPr algn="r"/>
            <a:r>
              <a:rPr lang="en-GB" dirty="0"/>
              <a:t>The Use of Colour in Learning Materials</a:t>
            </a:r>
          </a:p>
        </p:txBody>
      </p:sp>
    </p:spTree>
    <p:extLst>
      <p:ext uri="{BB962C8B-B14F-4D97-AF65-F5344CB8AC3E}">
        <p14:creationId xmlns:p14="http://schemas.microsoft.com/office/powerpoint/2010/main" val="411940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2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2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2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20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20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20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alpha val="15000"/>
          </a:srgb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43845B-9F22-2851-82C4-B0B8BAD14655}"/>
              </a:ext>
            </a:extLst>
          </p:cNvPr>
          <p:cNvSpPr>
            <a:spLocks noGrp="1"/>
          </p:cNvSpPr>
          <p:nvPr>
            <p:ph type="body" sz="quarter" idx="15"/>
          </p:nvPr>
        </p:nvSpPr>
        <p:spPr>
          <a:xfrm>
            <a:off x="479425" y="869139"/>
            <a:ext cx="11232573" cy="4750251"/>
          </a:xfrm>
        </p:spPr>
        <p:txBody>
          <a:bodyPr/>
          <a:lstStyle/>
          <a:p>
            <a:r>
              <a:rPr lang="en-GB" sz="1400" dirty="0"/>
              <a:t>Elliot, J &amp; Maier, M, </a:t>
            </a:r>
            <a:r>
              <a:rPr lang="en-GB" sz="1400" i="1" dirty="0"/>
              <a:t>Colour Psychology: Effects of Perceiving Colour on Psychological Functioning in Humans</a:t>
            </a:r>
            <a:r>
              <a:rPr lang="en-GB" sz="1400" dirty="0"/>
              <a:t>. Available at: </a:t>
            </a:r>
            <a:r>
              <a:rPr lang="en-GB" sz="1400" dirty="0">
                <a:hlinkClick r:id="rId2"/>
              </a:rPr>
              <a:t>https://www.researchgate.net/publication/279871278_Color-in-Context_Theory</a:t>
            </a:r>
            <a:r>
              <a:rPr lang="en-GB" sz="1400" dirty="0"/>
              <a:t> (Accessed Jan 2026)</a:t>
            </a:r>
          </a:p>
          <a:p>
            <a:r>
              <a:rPr lang="en-GB" sz="1400" dirty="0"/>
              <a:t>Irlen, H. The Irlen Method </a:t>
            </a:r>
            <a:r>
              <a:rPr lang="en-GB" sz="1400" dirty="0">
                <a:hlinkClick r:id="rId3"/>
              </a:rPr>
              <a:t>https://irlen.com/the-irlen-method/</a:t>
            </a:r>
            <a:r>
              <a:rPr lang="en-GB" sz="1400" dirty="0"/>
              <a:t> (Accessed Nov. 2025)</a:t>
            </a:r>
          </a:p>
          <a:p>
            <a:r>
              <a:rPr lang="en-GB" sz="1400" dirty="0" err="1"/>
              <a:t>Jutlay</a:t>
            </a:r>
            <a:r>
              <a:rPr lang="en-GB" sz="1400" dirty="0"/>
              <a:t>, Parmi (2023). </a:t>
            </a:r>
            <a:r>
              <a:rPr lang="en-GB" sz="1400" i="1" dirty="0"/>
              <a:t>Colourful Classrooms: Unlocking the Power of Colour in Learning</a:t>
            </a:r>
            <a:r>
              <a:rPr lang="en-GB" sz="1400" dirty="0"/>
              <a:t>. Available at: </a:t>
            </a:r>
            <a:r>
              <a:rPr lang="en-GB" sz="1400" dirty="0">
                <a:hlinkClick r:id="rId4"/>
              </a:rPr>
              <a:t>https://www.ecoprinters.net/en/eco-blog/colourful-classrooms-unlocking-the-power-of-colour-in-learning</a:t>
            </a:r>
            <a:r>
              <a:rPr lang="en-GB" sz="1400" dirty="0"/>
              <a:t> (Accessed Jan. 2026)</a:t>
            </a:r>
          </a:p>
          <a:p>
            <a:r>
              <a:rPr lang="en-US" sz="1400" dirty="0"/>
              <a:t>Kurnaz, A., Meric, A., Pursun, T., </a:t>
            </a:r>
            <a:r>
              <a:rPr lang="en-US" sz="1400" i="1" dirty="0"/>
              <a:t>An Investigation of </a:t>
            </a:r>
            <a:r>
              <a:rPr lang="en-US" sz="1400" i="1" dirty="0" err="1"/>
              <a:t>Colour</a:t>
            </a:r>
            <a:r>
              <a:rPr lang="en-US" sz="1400" i="1" dirty="0"/>
              <a:t> Preferences of Students with Special Needs</a:t>
            </a:r>
            <a:r>
              <a:rPr lang="en-US" sz="1400" dirty="0"/>
              <a:t>, (2022). Available at: </a:t>
            </a:r>
            <a:r>
              <a:rPr lang="en-US" sz="1400" dirty="0">
                <a:hlinkClick r:id="rId5"/>
              </a:rPr>
              <a:t>https://files.eric.ed.gov/fulltext/EJ1363978.pdf</a:t>
            </a:r>
            <a:r>
              <a:rPr lang="en-US" sz="1400" dirty="0"/>
              <a:t> (Accessed Dec. 2025)</a:t>
            </a:r>
          </a:p>
          <a:p>
            <a:r>
              <a:rPr lang="en-US" sz="1400" dirty="0" err="1"/>
              <a:t>Meliksetyan</a:t>
            </a:r>
            <a:r>
              <a:rPr lang="en-US" sz="1400" dirty="0"/>
              <a:t>, G, </a:t>
            </a:r>
            <a:r>
              <a:rPr lang="en-US" sz="1400" i="1" dirty="0"/>
              <a:t>The Psychological Meaning of </a:t>
            </a:r>
            <a:r>
              <a:rPr lang="en-US" sz="1400" i="1" dirty="0" err="1"/>
              <a:t>Colour</a:t>
            </a:r>
            <a:r>
              <a:rPr lang="en-US" sz="1400" i="1" dirty="0"/>
              <a:t> in Design: A Semantic Review </a:t>
            </a:r>
            <a:r>
              <a:rPr lang="en-US" sz="1400" dirty="0"/>
              <a:t>(2025). Available at: </a:t>
            </a:r>
            <a:r>
              <a:rPr lang="en-US" sz="1400" dirty="0">
                <a:hlinkClick r:id="rId6"/>
              </a:rPr>
              <a:t>https://www.researchgate.net/publication/391197119_THE_PSYCHOLOGICAL_MEANING_OF_COLOR_IN_DESIGN_A_SEMANTIC_REVIEW</a:t>
            </a:r>
            <a:r>
              <a:rPr lang="en-US" sz="1400" dirty="0"/>
              <a:t> (Accessed Jan. 2026)</a:t>
            </a:r>
          </a:p>
          <a:p>
            <a:r>
              <a:rPr lang="en-GB" sz="1400" dirty="0"/>
              <a:t>Neurodiversity Design System, Colour (November 2023). Available at: </a:t>
            </a:r>
            <a:r>
              <a:rPr lang="en-GB" sz="1400" dirty="0">
                <a:hlinkClick r:id="rId7"/>
              </a:rPr>
              <a:t>https://neurodiversity.design/principles/colour/#:~:text=The%20choice%20of%20colour%20for,preferred%20for%20main%2F%20body%20text.</a:t>
            </a:r>
            <a:r>
              <a:rPr lang="en-GB" sz="1400" dirty="0"/>
              <a:t> (Accessed Oct. 2025)</a:t>
            </a:r>
          </a:p>
          <a:p>
            <a:r>
              <a:rPr lang="en-GB" sz="1400" dirty="0"/>
              <a:t>Neuro Diversity Hub. Available at: </a:t>
            </a:r>
            <a:r>
              <a:rPr lang="en-GB" sz="1400" dirty="0">
                <a:hlinkClick r:id="rId8"/>
              </a:rPr>
              <a:t>https://www.neurodiversityhub.org/</a:t>
            </a:r>
            <a:r>
              <a:rPr lang="en-GB" sz="1400" dirty="0"/>
              <a:t> (Accessed Nov. 2025)</a:t>
            </a:r>
            <a:endParaRPr lang="en-US" sz="1400" dirty="0"/>
          </a:p>
          <a:p>
            <a:r>
              <a:rPr lang="en-GB" sz="1400" dirty="0"/>
              <a:t>The 7 Principles of Universal Design. Available at: </a:t>
            </a:r>
            <a:r>
              <a:rPr lang="en-GB" sz="1400" dirty="0">
                <a:hlinkClick r:id="rId9"/>
              </a:rPr>
              <a:t>https://universaldesign.ie/about-universal-design/the-7-principles</a:t>
            </a:r>
            <a:r>
              <a:rPr lang="en-GB" sz="1400" dirty="0"/>
              <a:t> (accessed Jan. 2026)</a:t>
            </a:r>
            <a:endParaRPr lang="en-US" sz="1400" dirty="0"/>
          </a:p>
          <a:p>
            <a:r>
              <a:rPr lang="en-GB" sz="1400" dirty="0"/>
              <a:t>Wilkins, Arnold. J., </a:t>
            </a:r>
            <a:r>
              <a:rPr lang="en-GB" sz="1400" i="1" dirty="0"/>
              <a:t>Reading Through Colour: How coloured filters can reduce reading difficulty, eye strain and headaches </a:t>
            </a:r>
            <a:r>
              <a:rPr lang="en-GB" sz="1400" dirty="0"/>
              <a:t>(2003)</a:t>
            </a:r>
          </a:p>
          <a:p>
            <a:endParaRPr lang="en-US" sz="2000" dirty="0"/>
          </a:p>
          <a:p>
            <a:endParaRPr lang="en-US" sz="2000" dirty="0"/>
          </a:p>
        </p:txBody>
      </p:sp>
      <p:sp>
        <p:nvSpPr>
          <p:cNvPr id="5" name="Title 4">
            <a:extLst>
              <a:ext uri="{FF2B5EF4-FFF2-40B4-BE49-F238E27FC236}">
                <a16:creationId xmlns:a16="http://schemas.microsoft.com/office/drawing/2014/main" id="{25EBE713-0783-63BA-77A4-BC75F00C20B2}"/>
              </a:ext>
            </a:extLst>
          </p:cNvPr>
          <p:cNvSpPr>
            <a:spLocks noGrp="1"/>
          </p:cNvSpPr>
          <p:nvPr>
            <p:ph type="ctrTitle"/>
          </p:nvPr>
        </p:nvSpPr>
        <p:spPr>
          <a:xfrm>
            <a:off x="479425" y="0"/>
            <a:ext cx="11232000" cy="720000"/>
          </a:xfrm>
        </p:spPr>
        <p:txBody>
          <a:bodyPr/>
          <a:lstStyle/>
          <a:p>
            <a:r>
              <a:rPr lang="en-US" dirty="0"/>
              <a:t>References</a:t>
            </a:r>
          </a:p>
        </p:txBody>
      </p:sp>
      <p:sp>
        <p:nvSpPr>
          <p:cNvPr id="7" name="Slide Number Placeholder 6">
            <a:extLst>
              <a:ext uri="{FF2B5EF4-FFF2-40B4-BE49-F238E27FC236}">
                <a16:creationId xmlns:a16="http://schemas.microsoft.com/office/drawing/2014/main" id="{B547C54F-7EF1-4883-CF69-F4537F62A193}"/>
              </a:ext>
            </a:extLst>
          </p:cNvPr>
          <p:cNvSpPr>
            <a:spLocks noGrp="1"/>
          </p:cNvSpPr>
          <p:nvPr>
            <p:ph type="sldNum" sz="quarter" idx="4"/>
          </p:nvPr>
        </p:nvSpPr>
        <p:spPr/>
        <p:txBody>
          <a:bodyPr/>
          <a:lstStyle/>
          <a:p>
            <a:fld id="{2CC19541-5F6E-2C4C-BF21-196C1C8E2E31}" type="slidenum">
              <a:rPr lang="en-GB" smtClean="0"/>
              <a:pPr/>
              <a:t>13</a:t>
            </a:fld>
            <a:r>
              <a:rPr lang="en-GB"/>
              <a:t> </a:t>
            </a:r>
            <a:endParaRPr lang="en-GB" dirty="0"/>
          </a:p>
        </p:txBody>
      </p:sp>
      <p:sp>
        <p:nvSpPr>
          <p:cNvPr id="8" name="Footer Placeholder 7">
            <a:extLst>
              <a:ext uri="{FF2B5EF4-FFF2-40B4-BE49-F238E27FC236}">
                <a16:creationId xmlns:a16="http://schemas.microsoft.com/office/drawing/2014/main" id="{C1729211-EC45-A393-9467-2DC1605F005E}"/>
              </a:ext>
            </a:extLst>
          </p:cNvPr>
          <p:cNvSpPr>
            <a:spLocks noGrp="1"/>
          </p:cNvSpPr>
          <p:nvPr>
            <p:ph type="ftr" sz="quarter" idx="3"/>
          </p:nvPr>
        </p:nvSpPr>
        <p:spPr/>
        <p:txBody>
          <a:bodyPr/>
          <a:lstStyle/>
          <a:p>
            <a:pPr algn="r"/>
            <a:r>
              <a:rPr lang="en-GB" dirty="0"/>
              <a:t>The Use of Colour in Learning Materials</a:t>
            </a:r>
          </a:p>
        </p:txBody>
      </p:sp>
    </p:spTree>
    <p:extLst>
      <p:ext uri="{BB962C8B-B14F-4D97-AF65-F5344CB8AC3E}">
        <p14:creationId xmlns:p14="http://schemas.microsoft.com/office/powerpoint/2010/main" val="3784082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4898"/>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5AB517-879F-BFFC-6E38-18B4AEE6E68C}"/>
              </a:ext>
            </a:extLst>
          </p:cNvPr>
          <p:cNvSpPr>
            <a:spLocks noGrp="1"/>
          </p:cNvSpPr>
          <p:nvPr>
            <p:ph type="body" sz="quarter" idx="15"/>
          </p:nvPr>
        </p:nvSpPr>
        <p:spPr>
          <a:xfrm>
            <a:off x="471140" y="1476086"/>
            <a:ext cx="7231442" cy="4347415"/>
          </a:xfrm>
        </p:spPr>
        <p:txBody>
          <a:bodyPr/>
          <a:lstStyle/>
          <a:p>
            <a:r>
              <a:rPr lang="en-GB" sz="2200" dirty="0"/>
              <a:t>Colour is inherently important in the creative fashion industry in which we operate!</a:t>
            </a:r>
          </a:p>
          <a:p>
            <a:r>
              <a:rPr lang="en-GB" sz="2200" dirty="0"/>
              <a:t>Within the FBS, we have a very professional looking, black on white template for lecture and seminar production which states </a:t>
            </a:r>
            <a:r>
              <a:rPr lang="en-GB" sz="2200" i="1" dirty="0"/>
              <a:t>“Colours should be used sparingly. Use no more than two colours per presentation”.</a:t>
            </a:r>
          </a:p>
          <a:p>
            <a:r>
              <a:rPr lang="en-GB" sz="2200" dirty="0"/>
              <a:t>This research project will explore the impact of colour in visual content on student wellbeing and their learning experience. </a:t>
            </a:r>
          </a:p>
        </p:txBody>
      </p:sp>
      <p:sp>
        <p:nvSpPr>
          <p:cNvPr id="5" name="Title 4">
            <a:extLst>
              <a:ext uri="{FF2B5EF4-FFF2-40B4-BE49-F238E27FC236}">
                <a16:creationId xmlns:a16="http://schemas.microsoft.com/office/drawing/2014/main" id="{9CF098A5-1270-9D3F-43C5-83BB5C818B53}"/>
              </a:ext>
            </a:extLst>
          </p:cNvPr>
          <p:cNvSpPr>
            <a:spLocks noGrp="1"/>
          </p:cNvSpPr>
          <p:nvPr>
            <p:ph type="ctrTitle"/>
          </p:nvPr>
        </p:nvSpPr>
        <p:spPr>
          <a:xfrm>
            <a:off x="471140" y="223236"/>
            <a:ext cx="11232000" cy="720000"/>
          </a:xfrm>
        </p:spPr>
        <p:txBody>
          <a:bodyPr/>
          <a:lstStyle/>
          <a:p>
            <a:r>
              <a:rPr lang="en-US" dirty="0"/>
              <a:t>Context &amp; Background</a:t>
            </a:r>
          </a:p>
        </p:txBody>
      </p:sp>
      <p:sp>
        <p:nvSpPr>
          <p:cNvPr id="7" name="Slide Number Placeholder 6">
            <a:extLst>
              <a:ext uri="{FF2B5EF4-FFF2-40B4-BE49-F238E27FC236}">
                <a16:creationId xmlns:a16="http://schemas.microsoft.com/office/drawing/2014/main" id="{6C8240B2-B87F-5673-BD28-90DA292C2BD8}"/>
              </a:ext>
            </a:extLst>
          </p:cNvPr>
          <p:cNvSpPr>
            <a:spLocks noGrp="1"/>
          </p:cNvSpPr>
          <p:nvPr>
            <p:ph type="sldNum" sz="quarter" idx="4"/>
          </p:nvPr>
        </p:nvSpPr>
        <p:spPr/>
        <p:txBody>
          <a:bodyPr/>
          <a:lstStyle/>
          <a:p>
            <a:fld id="{2CC19541-5F6E-2C4C-BF21-196C1C8E2E31}" type="slidenum">
              <a:rPr lang="en-GB" smtClean="0"/>
              <a:pPr/>
              <a:t>2</a:t>
            </a:fld>
            <a:r>
              <a:rPr lang="en-GB"/>
              <a:t> </a:t>
            </a:r>
            <a:endParaRPr lang="en-GB" dirty="0"/>
          </a:p>
        </p:txBody>
      </p:sp>
      <p:sp>
        <p:nvSpPr>
          <p:cNvPr id="8" name="Footer Placeholder 7">
            <a:extLst>
              <a:ext uri="{FF2B5EF4-FFF2-40B4-BE49-F238E27FC236}">
                <a16:creationId xmlns:a16="http://schemas.microsoft.com/office/drawing/2014/main" id="{6B4CBE24-8C35-8431-2BAB-DB0533EA6D07}"/>
              </a:ext>
            </a:extLst>
          </p:cNvPr>
          <p:cNvSpPr>
            <a:spLocks noGrp="1"/>
          </p:cNvSpPr>
          <p:nvPr>
            <p:ph type="ftr" sz="quarter" idx="3"/>
          </p:nvPr>
        </p:nvSpPr>
        <p:spPr/>
        <p:txBody>
          <a:bodyPr/>
          <a:lstStyle/>
          <a:p>
            <a:pPr algn="r"/>
            <a:r>
              <a:rPr lang="en-GB"/>
              <a:t>The Use of Colour in Learning Materials</a:t>
            </a:r>
            <a:endParaRPr lang="en-GB" dirty="0"/>
          </a:p>
        </p:txBody>
      </p:sp>
      <p:pic>
        <p:nvPicPr>
          <p:cNvPr id="4" name="Picture 3" descr="A fan of different Pantone colours&#10;">
            <a:extLst>
              <a:ext uri="{FF2B5EF4-FFF2-40B4-BE49-F238E27FC236}">
                <a16:creationId xmlns:a16="http://schemas.microsoft.com/office/drawing/2014/main" id="{3554626E-273C-6D48-C15E-CB8EFBA5313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50" t="261" r="17610" b="-261"/>
          <a:stretch>
            <a:fillRect/>
          </a:stretch>
        </p:blipFill>
        <p:spPr>
          <a:xfrm>
            <a:off x="7906962" y="2785275"/>
            <a:ext cx="3813898" cy="3167877"/>
          </a:xfrm>
          <a:prstGeom prst="rect">
            <a:avLst/>
          </a:prstGeom>
        </p:spPr>
      </p:pic>
      <p:pic>
        <p:nvPicPr>
          <p:cNvPr id="1026" name="Picture 2" descr="The cerulean scene from The Devil Wears Prada was almost about another  fashion trend | Vogue Australia">
            <a:extLst>
              <a:ext uri="{FF2B5EF4-FFF2-40B4-BE49-F238E27FC236}">
                <a16:creationId xmlns:a16="http://schemas.microsoft.com/office/drawing/2014/main" id="{53E2F22E-9E7C-E089-211D-6976D1C788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6962" y="240063"/>
            <a:ext cx="3813897" cy="25425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Devil Wears Prada' Quotes: Cerulean Was Almost Plaid">
            <a:extLst>
              <a:ext uri="{FF2B5EF4-FFF2-40B4-BE49-F238E27FC236}">
                <a16:creationId xmlns:a16="http://schemas.microsoft.com/office/drawing/2014/main" id="{D04F4E80-48D3-EC94-6970-07D3C00939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3554" y="1918549"/>
            <a:ext cx="1767305" cy="176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83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2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2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14747"/>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C00372-D952-83FE-C6DB-7FB02CEFA228}"/>
              </a:ext>
            </a:extLst>
          </p:cNvPr>
          <p:cNvSpPr>
            <a:spLocks noGrp="1"/>
          </p:cNvSpPr>
          <p:nvPr>
            <p:ph type="body" sz="quarter" idx="15"/>
          </p:nvPr>
        </p:nvSpPr>
        <p:spPr>
          <a:xfrm>
            <a:off x="479998" y="1107235"/>
            <a:ext cx="11232000" cy="4347415"/>
          </a:xfrm>
        </p:spPr>
        <p:txBody>
          <a:bodyPr/>
          <a:lstStyle/>
          <a:p>
            <a:r>
              <a:rPr lang="en-GB" sz="2200" dirty="0"/>
              <a:t>With the increasing number of students (17-18%) exhibiting disabilities and/or neurodiversity at UAL (E,D &amp; I Report, 24/25) I was interested to understand more about the way we present our content in lectures and seminars, and how well it serves the needs of those students, and the wider cohort, at the Fashion Business School, in the context of my own professional practice.</a:t>
            </a:r>
          </a:p>
          <a:p>
            <a:r>
              <a:rPr lang="en-GB" sz="2200" dirty="0"/>
              <a:t>Colour is emotive, it can guide attention and evoke emotions such as </a:t>
            </a:r>
            <a:r>
              <a:rPr lang="en-GB" sz="2200" b="1" dirty="0">
                <a:solidFill>
                  <a:schemeClr val="accent5">
                    <a:lumMod val="75000"/>
                  </a:schemeClr>
                </a:solidFill>
              </a:rPr>
              <a:t>trust, calmness, optimism, creativity and enthusiasm</a:t>
            </a:r>
            <a:r>
              <a:rPr lang="en-GB" sz="2200" dirty="0"/>
              <a:t>, all of which has the potential to</a:t>
            </a:r>
            <a:r>
              <a:rPr lang="en-GB" sz="2200" b="1" dirty="0">
                <a:solidFill>
                  <a:schemeClr val="accent5">
                    <a:lumMod val="75000"/>
                  </a:schemeClr>
                </a:solidFill>
              </a:rPr>
              <a:t> improve concentration &amp; reduce anxiety</a:t>
            </a:r>
            <a:r>
              <a:rPr lang="en-GB" sz="2200" dirty="0"/>
              <a:t>, leading to higher levels of attainment (</a:t>
            </a:r>
            <a:r>
              <a:rPr lang="en-GB" sz="2200" dirty="0" err="1"/>
              <a:t>Meliksetyan</a:t>
            </a:r>
            <a:r>
              <a:rPr lang="en-GB" sz="2200" dirty="0"/>
              <a:t>, 2025).</a:t>
            </a:r>
            <a:endParaRPr lang="en-GB" sz="2200" i="1" dirty="0"/>
          </a:p>
          <a:p>
            <a:pPr marL="0" indent="0" algn="ctr">
              <a:buNone/>
            </a:pPr>
            <a:r>
              <a:rPr lang="en-GB" sz="2200" i="1" dirty="0"/>
              <a:t>“Colour is a power which directly influences the soul”</a:t>
            </a:r>
          </a:p>
          <a:p>
            <a:pPr marL="0" indent="0" algn="ctr">
              <a:buNone/>
            </a:pPr>
            <a:r>
              <a:rPr lang="en-GB" sz="2200" dirty="0"/>
              <a:t>Wassily Kandinsky, Artist </a:t>
            </a:r>
            <a:endParaRPr lang="en-US" sz="2200" dirty="0"/>
          </a:p>
        </p:txBody>
      </p:sp>
      <p:sp>
        <p:nvSpPr>
          <p:cNvPr id="5" name="Title 4">
            <a:extLst>
              <a:ext uri="{FF2B5EF4-FFF2-40B4-BE49-F238E27FC236}">
                <a16:creationId xmlns:a16="http://schemas.microsoft.com/office/drawing/2014/main" id="{29B96DAE-6A1B-003C-91BC-23AD5E8569BF}"/>
              </a:ext>
            </a:extLst>
          </p:cNvPr>
          <p:cNvSpPr>
            <a:spLocks noGrp="1"/>
          </p:cNvSpPr>
          <p:nvPr>
            <p:ph type="ctrTitle"/>
          </p:nvPr>
        </p:nvSpPr>
        <p:spPr>
          <a:xfrm>
            <a:off x="479998" y="188050"/>
            <a:ext cx="11232000" cy="720000"/>
          </a:xfrm>
        </p:spPr>
        <p:txBody>
          <a:bodyPr/>
          <a:lstStyle/>
          <a:p>
            <a:r>
              <a:rPr lang="en-US" dirty="0"/>
              <a:t>Rationale</a:t>
            </a:r>
          </a:p>
        </p:txBody>
      </p:sp>
      <p:sp>
        <p:nvSpPr>
          <p:cNvPr id="7" name="Slide Number Placeholder 6">
            <a:extLst>
              <a:ext uri="{FF2B5EF4-FFF2-40B4-BE49-F238E27FC236}">
                <a16:creationId xmlns:a16="http://schemas.microsoft.com/office/drawing/2014/main" id="{C319DD37-83BC-8E6B-AE8B-70FD2C7DC318}"/>
              </a:ext>
            </a:extLst>
          </p:cNvPr>
          <p:cNvSpPr>
            <a:spLocks noGrp="1"/>
          </p:cNvSpPr>
          <p:nvPr>
            <p:ph type="sldNum" sz="quarter" idx="4"/>
          </p:nvPr>
        </p:nvSpPr>
        <p:spPr/>
        <p:txBody>
          <a:bodyPr/>
          <a:lstStyle/>
          <a:p>
            <a:fld id="{2CC19541-5F6E-2C4C-BF21-196C1C8E2E31}" type="slidenum">
              <a:rPr lang="en-GB" smtClean="0"/>
              <a:pPr/>
              <a:t>3</a:t>
            </a:fld>
            <a:r>
              <a:rPr lang="en-GB"/>
              <a:t> </a:t>
            </a:r>
            <a:endParaRPr lang="en-GB" dirty="0"/>
          </a:p>
        </p:txBody>
      </p:sp>
      <p:sp>
        <p:nvSpPr>
          <p:cNvPr id="8" name="Footer Placeholder 7">
            <a:extLst>
              <a:ext uri="{FF2B5EF4-FFF2-40B4-BE49-F238E27FC236}">
                <a16:creationId xmlns:a16="http://schemas.microsoft.com/office/drawing/2014/main" id="{07B8A2E7-CAF7-7FA0-E2A4-F1063EACC64F}"/>
              </a:ext>
            </a:extLst>
          </p:cNvPr>
          <p:cNvSpPr>
            <a:spLocks noGrp="1"/>
          </p:cNvSpPr>
          <p:nvPr>
            <p:ph type="ftr" sz="quarter" idx="3"/>
          </p:nvPr>
        </p:nvSpPr>
        <p:spPr/>
        <p:txBody>
          <a:bodyPr/>
          <a:lstStyle/>
          <a:p>
            <a:pPr algn="r"/>
            <a:r>
              <a:rPr lang="en-GB"/>
              <a:t>The Use of Colour in Learning Materials</a:t>
            </a:r>
            <a:endParaRPr lang="en-GB" dirty="0"/>
          </a:p>
        </p:txBody>
      </p:sp>
    </p:spTree>
    <p:extLst>
      <p:ext uri="{BB962C8B-B14F-4D97-AF65-F5344CB8AC3E}">
        <p14:creationId xmlns:p14="http://schemas.microsoft.com/office/powerpoint/2010/main" val="37856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2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2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2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sz="1200" dirty="0"/>
          </a:p>
        </p:txBody>
      </p:sp>
      <p:sp>
        <p:nvSpPr>
          <p:cNvPr id="3" name="TextBox 3"/>
          <p:cNvSpPr txBox="1"/>
          <p:nvPr/>
        </p:nvSpPr>
        <p:spPr>
          <a:xfrm>
            <a:off x="3292719" y="346949"/>
            <a:ext cx="5601230" cy="551433"/>
          </a:xfrm>
          <a:prstGeom prst="rect">
            <a:avLst/>
          </a:prstGeom>
        </p:spPr>
        <p:txBody>
          <a:bodyPr wrap="square" lIns="0" tIns="0" rIns="0" bIns="0" rtlCol="0" anchor="t">
            <a:spAutoFit/>
          </a:bodyPr>
          <a:lstStyle/>
          <a:p>
            <a:pPr algn="ctr">
              <a:lnSpc>
                <a:spcPts val="4251"/>
              </a:lnSpc>
              <a:spcBef>
                <a:spcPct val="0"/>
              </a:spcBef>
            </a:pPr>
            <a:r>
              <a:rPr lang="en-US" sz="3600" spc="51" dirty="0">
                <a:solidFill>
                  <a:srgbClr val="2A2B39"/>
                </a:solidFill>
                <a:latin typeface="Ballpoint"/>
                <a:ea typeface="Ballpoint"/>
                <a:cs typeface="Ballpoint"/>
                <a:sym typeface="Ballpoint"/>
              </a:rPr>
              <a:t>ACTION RESEARCH PROCESS</a:t>
            </a:r>
          </a:p>
        </p:txBody>
      </p:sp>
      <p:grpSp>
        <p:nvGrpSpPr>
          <p:cNvPr id="4" name="Group 4"/>
          <p:cNvGrpSpPr/>
          <p:nvPr/>
        </p:nvGrpSpPr>
        <p:grpSpPr>
          <a:xfrm>
            <a:off x="3792014" y="4573460"/>
            <a:ext cx="4494650" cy="930167"/>
            <a:chOff x="0" y="0"/>
            <a:chExt cx="8989300" cy="1860335"/>
          </a:xfrm>
        </p:grpSpPr>
        <p:sp>
          <p:nvSpPr>
            <p:cNvPr id="5" name="AutoShape 5"/>
            <p:cNvSpPr/>
            <p:nvPr/>
          </p:nvSpPr>
          <p:spPr>
            <a:xfrm flipV="1">
              <a:off x="3049672" y="1150875"/>
              <a:ext cx="0" cy="604093"/>
            </a:xfrm>
            <a:prstGeom prst="line">
              <a:avLst/>
            </a:prstGeom>
            <a:ln w="50800" cap="flat">
              <a:solidFill>
                <a:srgbClr val="2A2B39"/>
              </a:solidFill>
              <a:prstDash val="solid"/>
              <a:headEnd type="arrow" w="med" len="sm"/>
              <a:tailEnd type="none" w="sm" len="sm"/>
            </a:ln>
          </p:spPr>
          <p:txBody>
            <a:bodyPr/>
            <a:lstStyle/>
            <a:p>
              <a:endParaRPr lang="en-US" sz="1200"/>
            </a:p>
          </p:txBody>
        </p:sp>
        <p:sp>
          <p:nvSpPr>
            <p:cNvPr id="6" name="AutoShape 6"/>
            <p:cNvSpPr/>
            <p:nvPr/>
          </p:nvSpPr>
          <p:spPr>
            <a:xfrm flipV="1">
              <a:off x="6176383" y="1150875"/>
              <a:ext cx="0" cy="558567"/>
            </a:xfrm>
            <a:prstGeom prst="line">
              <a:avLst/>
            </a:prstGeom>
            <a:ln w="50800" cap="flat">
              <a:solidFill>
                <a:srgbClr val="2A2B39"/>
              </a:solidFill>
              <a:prstDash val="solid"/>
              <a:headEnd type="arrow" w="med" len="sm"/>
              <a:tailEnd type="none" w="sm" len="sm"/>
            </a:ln>
          </p:spPr>
          <p:txBody>
            <a:bodyPr/>
            <a:lstStyle/>
            <a:p>
              <a:endParaRPr lang="en-US" sz="1200"/>
            </a:p>
          </p:txBody>
        </p:sp>
        <p:sp>
          <p:nvSpPr>
            <p:cNvPr id="7" name="AutoShape 7"/>
            <p:cNvSpPr/>
            <p:nvPr/>
          </p:nvSpPr>
          <p:spPr>
            <a:xfrm flipV="1">
              <a:off x="25400" y="0"/>
              <a:ext cx="4476972" cy="1745327"/>
            </a:xfrm>
            <a:prstGeom prst="line">
              <a:avLst/>
            </a:prstGeom>
            <a:ln w="50800" cap="flat">
              <a:solidFill>
                <a:srgbClr val="2A2B39"/>
              </a:solidFill>
              <a:prstDash val="solid"/>
              <a:headEnd type="arrow" w="med" len="sm"/>
              <a:tailEnd type="arrow" w="med" len="sm"/>
            </a:ln>
          </p:spPr>
          <p:txBody>
            <a:bodyPr/>
            <a:lstStyle/>
            <a:p>
              <a:endParaRPr lang="en-US" sz="1200"/>
            </a:p>
          </p:txBody>
        </p:sp>
        <p:sp>
          <p:nvSpPr>
            <p:cNvPr id="8" name="AutoShape 8"/>
            <p:cNvSpPr/>
            <p:nvPr/>
          </p:nvSpPr>
          <p:spPr>
            <a:xfrm flipH="1" flipV="1">
              <a:off x="4502329" y="112251"/>
              <a:ext cx="4461571" cy="1748084"/>
            </a:xfrm>
            <a:prstGeom prst="line">
              <a:avLst/>
            </a:prstGeom>
            <a:ln w="50800" cap="flat">
              <a:solidFill>
                <a:srgbClr val="2A2B39"/>
              </a:solidFill>
              <a:prstDash val="solid"/>
              <a:headEnd type="arrow" w="med" len="sm"/>
              <a:tailEnd type="none" w="sm" len="sm"/>
            </a:ln>
          </p:spPr>
          <p:txBody>
            <a:bodyPr/>
            <a:lstStyle/>
            <a:p>
              <a:endParaRPr lang="en-US" sz="1200"/>
            </a:p>
          </p:txBody>
        </p:sp>
      </p:grpSp>
      <p:grpSp>
        <p:nvGrpSpPr>
          <p:cNvPr id="9" name="Group 9"/>
          <p:cNvGrpSpPr/>
          <p:nvPr/>
        </p:nvGrpSpPr>
        <p:grpSpPr>
          <a:xfrm rot="5400000">
            <a:off x="2461606" y="2627985"/>
            <a:ext cx="3284697" cy="963368"/>
            <a:chOff x="0" y="0"/>
            <a:chExt cx="6569393" cy="1926736"/>
          </a:xfrm>
        </p:grpSpPr>
        <p:sp>
          <p:nvSpPr>
            <p:cNvPr id="10" name="AutoShape 10"/>
            <p:cNvSpPr/>
            <p:nvPr/>
          </p:nvSpPr>
          <p:spPr>
            <a:xfrm flipV="1">
              <a:off x="3289079" y="714123"/>
              <a:ext cx="0" cy="1124677"/>
            </a:xfrm>
            <a:prstGeom prst="line">
              <a:avLst/>
            </a:prstGeom>
            <a:ln w="55751" cap="flat">
              <a:solidFill>
                <a:srgbClr val="2A2B39"/>
              </a:solidFill>
              <a:prstDash val="solid"/>
              <a:headEnd type="arrow" w="med" len="sm"/>
              <a:tailEnd type="none" w="sm" len="sm"/>
            </a:ln>
          </p:spPr>
          <p:txBody>
            <a:bodyPr/>
            <a:lstStyle/>
            <a:p>
              <a:endParaRPr lang="en-US" sz="1200"/>
            </a:p>
          </p:txBody>
        </p:sp>
        <p:sp>
          <p:nvSpPr>
            <p:cNvPr id="11" name="AutoShape 11"/>
            <p:cNvSpPr/>
            <p:nvPr/>
          </p:nvSpPr>
          <p:spPr>
            <a:xfrm flipV="1">
              <a:off x="27876" y="0"/>
              <a:ext cx="3262417" cy="1838800"/>
            </a:xfrm>
            <a:prstGeom prst="line">
              <a:avLst/>
            </a:prstGeom>
            <a:ln w="55751" cap="flat">
              <a:solidFill>
                <a:srgbClr val="2A2B39"/>
              </a:solidFill>
              <a:prstDash val="solid"/>
              <a:headEnd type="arrow" w="med" len="sm"/>
              <a:tailEnd type="none" w="sm" len="sm"/>
            </a:ln>
          </p:spPr>
          <p:txBody>
            <a:bodyPr/>
            <a:lstStyle/>
            <a:p>
              <a:endParaRPr lang="en-US" sz="1200"/>
            </a:p>
          </p:txBody>
        </p:sp>
        <p:sp>
          <p:nvSpPr>
            <p:cNvPr id="12" name="AutoShape 12"/>
            <p:cNvSpPr/>
            <p:nvPr/>
          </p:nvSpPr>
          <p:spPr>
            <a:xfrm flipH="1" flipV="1">
              <a:off x="3290292" y="130670"/>
              <a:ext cx="3251225" cy="1796066"/>
            </a:xfrm>
            <a:prstGeom prst="line">
              <a:avLst/>
            </a:prstGeom>
            <a:ln w="55751" cap="flat">
              <a:solidFill>
                <a:srgbClr val="2A2B39"/>
              </a:solidFill>
              <a:prstDash val="solid"/>
              <a:headEnd type="arrow" w="med" len="sm"/>
              <a:tailEnd type="none" w="sm" len="sm"/>
            </a:ln>
          </p:spPr>
          <p:txBody>
            <a:bodyPr/>
            <a:lstStyle/>
            <a:p>
              <a:endParaRPr lang="en-US" sz="1200"/>
            </a:p>
          </p:txBody>
        </p:sp>
      </p:grpSp>
      <p:grpSp>
        <p:nvGrpSpPr>
          <p:cNvPr id="13" name="Group 13"/>
          <p:cNvGrpSpPr/>
          <p:nvPr/>
        </p:nvGrpSpPr>
        <p:grpSpPr>
          <a:xfrm rot="-5400000">
            <a:off x="6360958" y="2614322"/>
            <a:ext cx="3284697" cy="990695"/>
            <a:chOff x="0" y="0"/>
            <a:chExt cx="6569393" cy="1981390"/>
          </a:xfrm>
        </p:grpSpPr>
        <p:sp>
          <p:nvSpPr>
            <p:cNvPr id="14" name="AutoShape 14"/>
            <p:cNvSpPr/>
            <p:nvPr/>
          </p:nvSpPr>
          <p:spPr>
            <a:xfrm flipV="1">
              <a:off x="3289079" y="734379"/>
              <a:ext cx="0" cy="1156580"/>
            </a:xfrm>
            <a:prstGeom prst="line">
              <a:avLst/>
            </a:prstGeom>
            <a:ln w="55751" cap="flat">
              <a:solidFill>
                <a:srgbClr val="2A2B39"/>
              </a:solidFill>
              <a:prstDash val="solid"/>
              <a:headEnd type="arrow" w="med" len="sm"/>
              <a:tailEnd type="none" w="sm" len="sm"/>
            </a:ln>
          </p:spPr>
          <p:txBody>
            <a:bodyPr/>
            <a:lstStyle/>
            <a:p>
              <a:endParaRPr lang="en-US" sz="1200"/>
            </a:p>
          </p:txBody>
        </p:sp>
        <p:sp>
          <p:nvSpPr>
            <p:cNvPr id="15" name="AutoShape 15"/>
            <p:cNvSpPr/>
            <p:nvPr/>
          </p:nvSpPr>
          <p:spPr>
            <a:xfrm flipV="1">
              <a:off x="27876" y="0"/>
              <a:ext cx="3262417" cy="1890959"/>
            </a:xfrm>
            <a:prstGeom prst="line">
              <a:avLst/>
            </a:prstGeom>
            <a:ln w="55751" cap="flat">
              <a:solidFill>
                <a:srgbClr val="2A2B39"/>
              </a:solidFill>
              <a:prstDash val="solid"/>
              <a:headEnd type="arrow" w="med" len="sm"/>
              <a:tailEnd type="none" w="sm" len="sm"/>
            </a:ln>
          </p:spPr>
          <p:txBody>
            <a:bodyPr/>
            <a:lstStyle/>
            <a:p>
              <a:endParaRPr lang="en-US" sz="1200"/>
            </a:p>
          </p:txBody>
        </p:sp>
        <p:sp>
          <p:nvSpPr>
            <p:cNvPr id="16" name="AutoShape 16"/>
            <p:cNvSpPr/>
            <p:nvPr/>
          </p:nvSpPr>
          <p:spPr>
            <a:xfrm flipH="1" flipV="1">
              <a:off x="3290292" y="134376"/>
              <a:ext cx="3251225" cy="1847013"/>
            </a:xfrm>
            <a:prstGeom prst="line">
              <a:avLst/>
            </a:prstGeom>
            <a:ln w="55751" cap="flat">
              <a:solidFill>
                <a:srgbClr val="2A2B39"/>
              </a:solidFill>
              <a:prstDash val="solid"/>
              <a:headEnd type="arrow" w="med" len="sm"/>
              <a:tailEnd type="none" w="sm" len="sm"/>
            </a:ln>
          </p:spPr>
          <p:txBody>
            <a:bodyPr/>
            <a:lstStyle/>
            <a:p>
              <a:endParaRPr lang="en-US" sz="1200"/>
            </a:p>
          </p:txBody>
        </p:sp>
      </p:grpSp>
      <p:grpSp>
        <p:nvGrpSpPr>
          <p:cNvPr id="17" name="Group 17"/>
          <p:cNvGrpSpPr/>
          <p:nvPr/>
        </p:nvGrpSpPr>
        <p:grpSpPr>
          <a:xfrm>
            <a:off x="774921" y="887074"/>
            <a:ext cx="2555249" cy="1354657"/>
            <a:chOff x="0" y="0"/>
            <a:chExt cx="2431261" cy="1288925"/>
          </a:xfrm>
        </p:grpSpPr>
        <p:sp>
          <p:nvSpPr>
            <p:cNvPr id="18" name="Freeform 18"/>
            <p:cNvSpPr/>
            <p:nvPr/>
          </p:nvSpPr>
          <p:spPr>
            <a:xfrm>
              <a:off x="40005" y="45156"/>
              <a:ext cx="2391256" cy="1243064"/>
            </a:xfrm>
            <a:custGeom>
              <a:avLst/>
              <a:gdLst/>
              <a:ahLst/>
              <a:cxnLst/>
              <a:rect l="l" t="t" r="r" b="b"/>
              <a:pathLst>
                <a:path w="2391256" h="1243064">
                  <a:moveTo>
                    <a:pt x="635" y="1213289"/>
                  </a:moveTo>
                  <a:cubicBezTo>
                    <a:pt x="-1905" y="1222179"/>
                    <a:pt x="3175" y="1228529"/>
                    <a:pt x="15796" y="1229799"/>
                  </a:cubicBezTo>
                  <a:cubicBezTo>
                    <a:pt x="30306" y="1231069"/>
                    <a:pt x="43003" y="1231069"/>
                    <a:pt x="57514" y="1231069"/>
                  </a:cubicBezTo>
                  <a:cubicBezTo>
                    <a:pt x="115556" y="1232339"/>
                    <a:pt x="173598" y="1232339"/>
                    <a:pt x="233454" y="1233609"/>
                  </a:cubicBezTo>
                  <a:cubicBezTo>
                    <a:pt x="266103" y="1234879"/>
                    <a:pt x="298751" y="1236149"/>
                    <a:pt x="329586" y="1237419"/>
                  </a:cubicBezTo>
                  <a:cubicBezTo>
                    <a:pt x="384001" y="1238689"/>
                    <a:pt x="436602" y="1238689"/>
                    <a:pt x="491016" y="1239959"/>
                  </a:cubicBezTo>
                  <a:cubicBezTo>
                    <a:pt x="512782" y="1239959"/>
                    <a:pt x="532734" y="1239959"/>
                    <a:pt x="554500" y="1238689"/>
                  </a:cubicBezTo>
                  <a:cubicBezTo>
                    <a:pt x="563569" y="1238689"/>
                    <a:pt x="574452" y="1237419"/>
                    <a:pt x="583521" y="1237419"/>
                  </a:cubicBezTo>
                  <a:cubicBezTo>
                    <a:pt x="619797" y="1238689"/>
                    <a:pt x="1345325" y="1229799"/>
                    <a:pt x="1381601" y="1231069"/>
                  </a:cubicBezTo>
                  <a:cubicBezTo>
                    <a:pt x="1432388" y="1232339"/>
                    <a:pt x="1572052" y="1232339"/>
                    <a:pt x="1622839" y="1232339"/>
                  </a:cubicBezTo>
                  <a:cubicBezTo>
                    <a:pt x="1642791" y="1232339"/>
                    <a:pt x="1660929" y="1231069"/>
                    <a:pt x="1680881" y="1231069"/>
                  </a:cubicBezTo>
                  <a:lnTo>
                    <a:pt x="1778827" y="1234879"/>
                  </a:lnTo>
                  <a:cubicBezTo>
                    <a:pt x="1849566" y="1237419"/>
                    <a:pt x="1918491" y="1234879"/>
                    <a:pt x="1989230" y="1238689"/>
                  </a:cubicBezTo>
                  <a:cubicBezTo>
                    <a:pt x="2107128" y="1243769"/>
                    <a:pt x="2226840" y="1237419"/>
                    <a:pt x="2327756" y="1242499"/>
                  </a:cubicBezTo>
                  <a:cubicBezTo>
                    <a:pt x="2348076" y="1243769"/>
                    <a:pt x="2368396" y="1242499"/>
                    <a:pt x="2391256" y="1242499"/>
                  </a:cubicBezTo>
                  <a:lnTo>
                    <a:pt x="2391256" y="1182809"/>
                  </a:lnTo>
                  <a:cubicBezTo>
                    <a:pt x="2389986" y="1128287"/>
                    <a:pt x="2388716" y="1084560"/>
                    <a:pt x="2388716" y="1038101"/>
                  </a:cubicBezTo>
                  <a:cubicBezTo>
                    <a:pt x="2388716" y="984353"/>
                    <a:pt x="2392526" y="929695"/>
                    <a:pt x="2386176" y="875948"/>
                  </a:cubicBezTo>
                  <a:cubicBezTo>
                    <a:pt x="2378556" y="840420"/>
                    <a:pt x="2367126" y="139884"/>
                    <a:pt x="2367126" y="104356"/>
                  </a:cubicBezTo>
                  <a:cubicBezTo>
                    <a:pt x="2364586" y="79760"/>
                    <a:pt x="2363316" y="54253"/>
                    <a:pt x="2360776" y="29657"/>
                  </a:cubicBezTo>
                  <a:cubicBezTo>
                    <a:pt x="2360776" y="22369"/>
                    <a:pt x="2359506" y="15081"/>
                    <a:pt x="2358236" y="5644"/>
                  </a:cubicBezTo>
                  <a:cubicBezTo>
                    <a:pt x="2348076" y="3104"/>
                    <a:pt x="2339186" y="1834"/>
                    <a:pt x="2329026" y="564"/>
                  </a:cubicBezTo>
                  <a:cubicBezTo>
                    <a:pt x="2321406" y="-706"/>
                    <a:pt x="2313786" y="564"/>
                    <a:pt x="2307436" y="564"/>
                  </a:cubicBezTo>
                  <a:lnTo>
                    <a:pt x="6727" y="5644"/>
                  </a:lnTo>
                  <a:lnTo>
                    <a:pt x="635" y="1213289"/>
                  </a:lnTo>
                  <a:close/>
                </a:path>
              </a:pathLst>
            </a:custGeom>
            <a:solidFill>
              <a:srgbClr val="AE88F3"/>
            </a:solidFill>
          </p:spPr>
          <p:txBody>
            <a:bodyPr/>
            <a:lstStyle/>
            <a:p>
              <a:endParaRPr lang="en-US" sz="1200"/>
            </a:p>
          </p:txBody>
        </p:sp>
        <p:sp>
          <p:nvSpPr>
            <p:cNvPr id="19" name="Freeform 19"/>
            <p:cNvSpPr/>
            <p:nvPr/>
          </p:nvSpPr>
          <p:spPr>
            <a:xfrm>
              <a:off x="11430" y="16510"/>
              <a:ext cx="2370301" cy="1234315"/>
            </a:xfrm>
            <a:custGeom>
              <a:avLst/>
              <a:gdLst/>
              <a:ahLst/>
              <a:cxnLst/>
              <a:rect l="l" t="t" r="r" b="b"/>
              <a:pathLst>
                <a:path w="2370301" h="1234315">
                  <a:moveTo>
                    <a:pt x="2370301" y="1234315"/>
                  </a:moveTo>
                  <a:lnTo>
                    <a:pt x="0" y="1226695"/>
                  </a:lnTo>
                  <a:lnTo>
                    <a:pt x="0" y="439088"/>
                  </a:lnTo>
                  <a:lnTo>
                    <a:pt x="7620" y="20320"/>
                  </a:lnTo>
                  <a:lnTo>
                    <a:pt x="1183449" y="0"/>
                  </a:lnTo>
                  <a:lnTo>
                    <a:pt x="2348711" y="8890"/>
                  </a:lnTo>
                  <a:close/>
                </a:path>
              </a:pathLst>
            </a:custGeom>
            <a:solidFill>
              <a:srgbClr val="E8DEFC"/>
            </a:solidFill>
          </p:spPr>
          <p:txBody>
            <a:bodyPr/>
            <a:lstStyle/>
            <a:p>
              <a:endParaRPr lang="en-US" sz="1200"/>
            </a:p>
          </p:txBody>
        </p:sp>
        <p:sp>
          <p:nvSpPr>
            <p:cNvPr id="20" name="Freeform 20"/>
            <p:cNvSpPr/>
            <p:nvPr/>
          </p:nvSpPr>
          <p:spPr>
            <a:xfrm>
              <a:off x="-215" y="0"/>
              <a:ext cx="2394645" cy="1260279"/>
            </a:xfrm>
            <a:custGeom>
              <a:avLst/>
              <a:gdLst/>
              <a:ahLst/>
              <a:cxnLst/>
              <a:rect l="l" t="t" r="r" b="b"/>
              <a:pathLst>
                <a:path w="2394645" h="1260279">
                  <a:moveTo>
                    <a:pt x="2361626" y="21590"/>
                  </a:moveTo>
                  <a:cubicBezTo>
                    <a:pt x="2362896" y="34290"/>
                    <a:pt x="2362896" y="44450"/>
                    <a:pt x="2364166" y="53860"/>
                  </a:cubicBezTo>
                  <a:cubicBezTo>
                    <a:pt x="2366706" y="78456"/>
                    <a:pt x="2367976" y="103964"/>
                    <a:pt x="2370516" y="128560"/>
                  </a:cubicBezTo>
                  <a:cubicBezTo>
                    <a:pt x="2370516" y="164088"/>
                    <a:pt x="2383216" y="864624"/>
                    <a:pt x="2389566" y="900152"/>
                  </a:cubicBezTo>
                  <a:cubicBezTo>
                    <a:pt x="2395916" y="953899"/>
                    <a:pt x="2392106" y="1008557"/>
                    <a:pt x="2392106" y="1062304"/>
                  </a:cubicBezTo>
                  <a:cubicBezTo>
                    <a:pt x="2392106" y="1109675"/>
                    <a:pt x="2393376" y="1153401"/>
                    <a:pt x="2394646" y="1200025"/>
                  </a:cubicBezTo>
                  <a:lnTo>
                    <a:pt x="2394646" y="1259715"/>
                  </a:lnTo>
                  <a:cubicBezTo>
                    <a:pt x="2371786" y="1259715"/>
                    <a:pt x="2351466" y="1260985"/>
                    <a:pt x="2331146" y="1259715"/>
                  </a:cubicBezTo>
                  <a:cubicBezTo>
                    <a:pt x="2214459" y="1254635"/>
                    <a:pt x="2094747" y="1260985"/>
                    <a:pt x="1976849" y="1255905"/>
                  </a:cubicBezTo>
                  <a:cubicBezTo>
                    <a:pt x="1906110" y="1252095"/>
                    <a:pt x="1837185" y="1254635"/>
                    <a:pt x="1766446" y="1252095"/>
                  </a:cubicBezTo>
                  <a:lnTo>
                    <a:pt x="1668500" y="1248285"/>
                  </a:lnTo>
                  <a:cubicBezTo>
                    <a:pt x="1648548" y="1248285"/>
                    <a:pt x="1630410" y="1249555"/>
                    <a:pt x="1610458" y="1249555"/>
                  </a:cubicBezTo>
                  <a:cubicBezTo>
                    <a:pt x="1559671" y="1248285"/>
                    <a:pt x="1420007" y="1249555"/>
                    <a:pt x="1369220" y="1248285"/>
                  </a:cubicBezTo>
                  <a:cubicBezTo>
                    <a:pt x="1332944" y="1247015"/>
                    <a:pt x="607417" y="1255905"/>
                    <a:pt x="571140" y="1254635"/>
                  </a:cubicBezTo>
                  <a:cubicBezTo>
                    <a:pt x="562071" y="1254635"/>
                    <a:pt x="551188" y="1255905"/>
                    <a:pt x="542119" y="1255905"/>
                  </a:cubicBezTo>
                  <a:cubicBezTo>
                    <a:pt x="520353" y="1255905"/>
                    <a:pt x="500401" y="1257175"/>
                    <a:pt x="478635" y="1257175"/>
                  </a:cubicBezTo>
                  <a:cubicBezTo>
                    <a:pt x="424221" y="1257175"/>
                    <a:pt x="371620" y="1255905"/>
                    <a:pt x="317206" y="1254635"/>
                  </a:cubicBezTo>
                  <a:cubicBezTo>
                    <a:pt x="284557" y="1253365"/>
                    <a:pt x="251908" y="1252095"/>
                    <a:pt x="221073" y="1250825"/>
                  </a:cubicBezTo>
                  <a:cubicBezTo>
                    <a:pt x="163031" y="1249555"/>
                    <a:pt x="104989" y="1248285"/>
                    <a:pt x="45133" y="1248285"/>
                  </a:cubicBezTo>
                  <a:cubicBezTo>
                    <a:pt x="34505" y="1248285"/>
                    <a:pt x="25615" y="1248285"/>
                    <a:pt x="15455" y="1247015"/>
                  </a:cubicBezTo>
                  <a:cubicBezTo>
                    <a:pt x="6565" y="1245745"/>
                    <a:pt x="1485" y="1239395"/>
                    <a:pt x="4025" y="1230505"/>
                  </a:cubicBezTo>
                  <a:cubicBezTo>
                    <a:pt x="12915" y="1198950"/>
                    <a:pt x="9105" y="1176176"/>
                    <a:pt x="7835" y="1152490"/>
                  </a:cubicBezTo>
                  <a:cubicBezTo>
                    <a:pt x="6565" y="1104209"/>
                    <a:pt x="2755" y="1056838"/>
                    <a:pt x="4025" y="1008557"/>
                  </a:cubicBezTo>
                  <a:cubicBezTo>
                    <a:pt x="1485" y="948433"/>
                    <a:pt x="-3595" y="204170"/>
                    <a:pt x="4025" y="143135"/>
                  </a:cubicBezTo>
                  <a:cubicBezTo>
                    <a:pt x="5295" y="131293"/>
                    <a:pt x="4025" y="118539"/>
                    <a:pt x="5295" y="106697"/>
                  </a:cubicBezTo>
                  <a:cubicBezTo>
                    <a:pt x="6565" y="87566"/>
                    <a:pt x="9105" y="66614"/>
                    <a:pt x="10375" y="44450"/>
                  </a:cubicBezTo>
                  <a:cubicBezTo>
                    <a:pt x="10375" y="41910"/>
                    <a:pt x="11645" y="39370"/>
                    <a:pt x="12915" y="38100"/>
                  </a:cubicBezTo>
                  <a:cubicBezTo>
                    <a:pt x="34505" y="35560"/>
                    <a:pt x="59643" y="30480"/>
                    <a:pt x="88665" y="29210"/>
                  </a:cubicBezTo>
                  <a:cubicBezTo>
                    <a:pt x="137638" y="25400"/>
                    <a:pt x="186611" y="22860"/>
                    <a:pt x="237398" y="20320"/>
                  </a:cubicBezTo>
                  <a:cubicBezTo>
                    <a:pt x="271860" y="17780"/>
                    <a:pt x="306323" y="16510"/>
                    <a:pt x="338971" y="13970"/>
                  </a:cubicBezTo>
                  <a:cubicBezTo>
                    <a:pt x="371620" y="11430"/>
                    <a:pt x="406083" y="8890"/>
                    <a:pt x="438731" y="8890"/>
                  </a:cubicBezTo>
                  <a:cubicBezTo>
                    <a:pt x="475008" y="7620"/>
                    <a:pt x="511284" y="10160"/>
                    <a:pt x="547561" y="8890"/>
                  </a:cubicBezTo>
                  <a:cubicBezTo>
                    <a:pt x="592906" y="8890"/>
                    <a:pt x="1414566" y="6350"/>
                    <a:pt x="1459911" y="5080"/>
                  </a:cubicBezTo>
                  <a:cubicBezTo>
                    <a:pt x="1503443" y="3810"/>
                    <a:pt x="1546974" y="2540"/>
                    <a:pt x="1592320" y="2540"/>
                  </a:cubicBezTo>
                  <a:cubicBezTo>
                    <a:pt x="1666686" y="1270"/>
                    <a:pt x="1739239" y="0"/>
                    <a:pt x="1813606" y="0"/>
                  </a:cubicBezTo>
                  <a:cubicBezTo>
                    <a:pt x="1844441" y="0"/>
                    <a:pt x="1877089" y="2540"/>
                    <a:pt x="1907924" y="2540"/>
                  </a:cubicBezTo>
                  <a:cubicBezTo>
                    <a:pt x="1993174" y="3810"/>
                    <a:pt x="2080237" y="5080"/>
                    <a:pt x="2165486" y="7620"/>
                  </a:cubicBezTo>
                  <a:cubicBezTo>
                    <a:pt x="2210832" y="8890"/>
                    <a:pt x="2256177" y="12700"/>
                    <a:pt x="2301523" y="16510"/>
                  </a:cubicBezTo>
                  <a:lnTo>
                    <a:pt x="2331146" y="16510"/>
                  </a:lnTo>
                  <a:cubicBezTo>
                    <a:pt x="2342576" y="17780"/>
                    <a:pt x="2351466" y="20320"/>
                    <a:pt x="2361626" y="21590"/>
                  </a:cubicBezTo>
                  <a:close/>
                  <a:moveTo>
                    <a:pt x="2371786" y="1243205"/>
                  </a:moveTo>
                  <a:cubicBezTo>
                    <a:pt x="2373056" y="1226695"/>
                    <a:pt x="2374326" y="1213995"/>
                    <a:pt x="2374326" y="1201295"/>
                  </a:cubicBezTo>
                  <a:cubicBezTo>
                    <a:pt x="2373056" y="1148847"/>
                    <a:pt x="2371786" y="1100565"/>
                    <a:pt x="2371786" y="1048640"/>
                  </a:cubicBezTo>
                  <a:cubicBezTo>
                    <a:pt x="2371786" y="1024955"/>
                    <a:pt x="2374326" y="1001269"/>
                    <a:pt x="2373056" y="977584"/>
                  </a:cubicBezTo>
                  <a:cubicBezTo>
                    <a:pt x="2373056" y="955721"/>
                    <a:pt x="2371786" y="932947"/>
                    <a:pt x="2370516" y="911083"/>
                  </a:cubicBezTo>
                  <a:cubicBezTo>
                    <a:pt x="2365436" y="877377"/>
                    <a:pt x="2354006" y="179574"/>
                    <a:pt x="2354006" y="145868"/>
                  </a:cubicBezTo>
                  <a:cubicBezTo>
                    <a:pt x="2351466" y="117628"/>
                    <a:pt x="2348926" y="88477"/>
                    <a:pt x="2346386" y="60237"/>
                  </a:cubicBezTo>
                  <a:cubicBezTo>
                    <a:pt x="2345116" y="44450"/>
                    <a:pt x="2343846" y="43180"/>
                    <a:pt x="2326916" y="41910"/>
                  </a:cubicBezTo>
                  <a:cubicBezTo>
                    <a:pt x="2321475" y="41910"/>
                    <a:pt x="2317847" y="41910"/>
                    <a:pt x="2312406" y="40640"/>
                  </a:cubicBezTo>
                  <a:cubicBezTo>
                    <a:pt x="2267060" y="36830"/>
                    <a:pt x="2219901" y="31750"/>
                    <a:pt x="2174556" y="30480"/>
                  </a:cubicBezTo>
                  <a:cubicBezTo>
                    <a:pt x="2063912" y="26670"/>
                    <a:pt x="1951456" y="25400"/>
                    <a:pt x="1840813" y="22860"/>
                  </a:cubicBezTo>
                  <a:lnTo>
                    <a:pt x="1710218" y="22860"/>
                  </a:lnTo>
                  <a:cubicBezTo>
                    <a:pt x="1652176" y="22860"/>
                    <a:pt x="1594134" y="22860"/>
                    <a:pt x="1537905" y="24130"/>
                  </a:cubicBezTo>
                  <a:cubicBezTo>
                    <a:pt x="1488932" y="25400"/>
                    <a:pt x="663645" y="29210"/>
                    <a:pt x="614672" y="29210"/>
                  </a:cubicBezTo>
                  <a:cubicBezTo>
                    <a:pt x="534864" y="29210"/>
                    <a:pt x="455056" y="26670"/>
                    <a:pt x="375248" y="33020"/>
                  </a:cubicBezTo>
                  <a:cubicBezTo>
                    <a:pt x="333530" y="36830"/>
                    <a:pt x="293626" y="36830"/>
                    <a:pt x="253722" y="38100"/>
                  </a:cubicBezTo>
                  <a:cubicBezTo>
                    <a:pt x="184797" y="41910"/>
                    <a:pt x="115872" y="45720"/>
                    <a:pt x="46947" y="50800"/>
                  </a:cubicBezTo>
                  <a:cubicBezTo>
                    <a:pt x="33235" y="50800"/>
                    <a:pt x="30695" y="52949"/>
                    <a:pt x="29425" y="63881"/>
                  </a:cubicBezTo>
                  <a:cubicBezTo>
                    <a:pt x="28155" y="80278"/>
                    <a:pt x="28155" y="96676"/>
                    <a:pt x="26885" y="113073"/>
                  </a:cubicBezTo>
                  <a:cubicBezTo>
                    <a:pt x="25615" y="140402"/>
                    <a:pt x="23075" y="166821"/>
                    <a:pt x="21805" y="194150"/>
                  </a:cubicBezTo>
                  <a:cubicBezTo>
                    <a:pt x="16725" y="223301"/>
                    <a:pt x="23075" y="935680"/>
                    <a:pt x="25615" y="964831"/>
                  </a:cubicBezTo>
                  <a:cubicBezTo>
                    <a:pt x="25615" y="995804"/>
                    <a:pt x="25615" y="1027688"/>
                    <a:pt x="26885" y="1058660"/>
                  </a:cubicBezTo>
                  <a:cubicBezTo>
                    <a:pt x="26885" y="1081435"/>
                    <a:pt x="29425" y="1104209"/>
                    <a:pt x="29425" y="1126983"/>
                  </a:cubicBezTo>
                  <a:cubicBezTo>
                    <a:pt x="29425" y="1151580"/>
                    <a:pt x="29425" y="1176176"/>
                    <a:pt x="28155" y="1201295"/>
                  </a:cubicBezTo>
                  <a:lnTo>
                    <a:pt x="28155" y="1211455"/>
                  </a:lnTo>
                  <a:cubicBezTo>
                    <a:pt x="28155" y="1221615"/>
                    <a:pt x="31965" y="1225425"/>
                    <a:pt x="40855" y="1225425"/>
                  </a:cubicBezTo>
                  <a:cubicBezTo>
                    <a:pt x="63271" y="1225425"/>
                    <a:pt x="88665" y="1226695"/>
                    <a:pt x="112244" y="1226695"/>
                  </a:cubicBezTo>
                  <a:cubicBezTo>
                    <a:pt x="146707" y="1226695"/>
                    <a:pt x="182983" y="1224155"/>
                    <a:pt x="217446" y="1226695"/>
                  </a:cubicBezTo>
                  <a:cubicBezTo>
                    <a:pt x="273674" y="1230505"/>
                    <a:pt x="329902" y="1233045"/>
                    <a:pt x="386131" y="1231775"/>
                  </a:cubicBezTo>
                  <a:cubicBezTo>
                    <a:pt x="422407" y="1230505"/>
                    <a:pt x="456870" y="1233045"/>
                    <a:pt x="493146" y="1233045"/>
                  </a:cubicBezTo>
                  <a:cubicBezTo>
                    <a:pt x="545747" y="1233045"/>
                    <a:pt x="598347" y="1231775"/>
                    <a:pt x="650948" y="1233045"/>
                  </a:cubicBezTo>
                  <a:cubicBezTo>
                    <a:pt x="728942" y="1234315"/>
                    <a:pt x="1585065" y="1224155"/>
                    <a:pt x="1664872" y="1226695"/>
                  </a:cubicBezTo>
                  <a:cubicBezTo>
                    <a:pt x="1699335" y="1227965"/>
                    <a:pt x="1733798" y="1229235"/>
                    <a:pt x="1766446" y="1229235"/>
                  </a:cubicBezTo>
                  <a:cubicBezTo>
                    <a:pt x="1826302" y="1231775"/>
                    <a:pt x="1884345" y="1227965"/>
                    <a:pt x="1944201" y="1231775"/>
                  </a:cubicBezTo>
                  <a:cubicBezTo>
                    <a:pt x="1993174" y="1234315"/>
                    <a:pt x="2042147" y="1234315"/>
                    <a:pt x="2091120" y="1236855"/>
                  </a:cubicBezTo>
                  <a:cubicBezTo>
                    <a:pt x="2163672" y="1240665"/>
                    <a:pt x="2236225" y="1243205"/>
                    <a:pt x="2308778" y="1244475"/>
                  </a:cubicBezTo>
                  <a:cubicBezTo>
                    <a:pt x="2333686" y="1244475"/>
                    <a:pt x="2351466" y="1243205"/>
                    <a:pt x="2371786" y="1243205"/>
                  </a:cubicBezTo>
                  <a:close/>
                </a:path>
              </a:pathLst>
            </a:custGeom>
            <a:solidFill>
              <a:srgbClr val="2A2B39"/>
            </a:solidFill>
          </p:spPr>
          <p:txBody>
            <a:bodyPr/>
            <a:lstStyle/>
            <a:p>
              <a:endParaRPr lang="en-US" sz="1200"/>
            </a:p>
          </p:txBody>
        </p:sp>
      </p:grpSp>
      <p:grpSp>
        <p:nvGrpSpPr>
          <p:cNvPr id="21" name="Group 21"/>
          <p:cNvGrpSpPr/>
          <p:nvPr/>
        </p:nvGrpSpPr>
        <p:grpSpPr>
          <a:xfrm>
            <a:off x="8848595" y="887074"/>
            <a:ext cx="2554353" cy="1354657"/>
            <a:chOff x="0" y="0"/>
            <a:chExt cx="2430408" cy="1288925"/>
          </a:xfrm>
        </p:grpSpPr>
        <p:sp>
          <p:nvSpPr>
            <p:cNvPr id="22" name="Freeform 22"/>
            <p:cNvSpPr/>
            <p:nvPr/>
          </p:nvSpPr>
          <p:spPr>
            <a:xfrm>
              <a:off x="40005" y="45156"/>
              <a:ext cx="2390404" cy="1243064"/>
            </a:xfrm>
            <a:custGeom>
              <a:avLst/>
              <a:gdLst/>
              <a:ahLst/>
              <a:cxnLst/>
              <a:rect l="l" t="t" r="r" b="b"/>
              <a:pathLst>
                <a:path w="2390404" h="1243064">
                  <a:moveTo>
                    <a:pt x="635" y="1213289"/>
                  </a:moveTo>
                  <a:cubicBezTo>
                    <a:pt x="-1905" y="1222179"/>
                    <a:pt x="3175" y="1228529"/>
                    <a:pt x="15791" y="1229799"/>
                  </a:cubicBezTo>
                  <a:cubicBezTo>
                    <a:pt x="30296" y="1231069"/>
                    <a:pt x="42988" y="1231069"/>
                    <a:pt x="57493" y="1231069"/>
                  </a:cubicBezTo>
                  <a:cubicBezTo>
                    <a:pt x="115514" y="1232339"/>
                    <a:pt x="173534" y="1232339"/>
                    <a:pt x="233368" y="1233609"/>
                  </a:cubicBezTo>
                  <a:cubicBezTo>
                    <a:pt x="266005" y="1234879"/>
                    <a:pt x="298641" y="1236149"/>
                    <a:pt x="329465" y="1237419"/>
                  </a:cubicBezTo>
                  <a:cubicBezTo>
                    <a:pt x="383859" y="1238689"/>
                    <a:pt x="436440" y="1238689"/>
                    <a:pt x="490834" y="1239959"/>
                  </a:cubicBezTo>
                  <a:cubicBezTo>
                    <a:pt x="512592" y="1239959"/>
                    <a:pt x="532536" y="1239959"/>
                    <a:pt x="554294" y="1238689"/>
                  </a:cubicBezTo>
                  <a:cubicBezTo>
                    <a:pt x="563360" y="1238689"/>
                    <a:pt x="574239" y="1237419"/>
                    <a:pt x="583304" y="1237419"/>
                  </a:cubicBezTo>
                  <a:cubicBezTo>
                    <a:pt x="619567" y="1238689"/>
                    <a:pt x="1344824" y="1229799"/>
                    <a:pt x="1381087" y="1231069"/>
                  </a:cubicBezTo>
                  <a:cubicBezTo>
                    <a:pt x="1431855" y="1232339"/>
                    <a:pt x="1571467" y="1232339"/>
                    <a:pt x="1622234" y="1232339"/>
                  </a:cubicBezTo>
                  <a:cubicBezTo>
                    <a:pt x="1642179" y="1232339"/>
                    <a:pt x="1660310" y="1231069"/>
                    <a:pt x="1680255" y="1231069"/>
                  </a:cubicBezTo>
                  <a:lnTo>
                    <a:pt x="1778165" y="1234879"/>
                  </a:lnTo>
                  <a:cubicBezTo>
                    <a:pt x="1848877" y="1237419"/>
                    <a:pt x="1917776" y="1234879"/>
                    <a:pt x="1988489" y="1238689"/>
                  </a:cubicBezTo>
                  <a:cubicBezTo>
                    <a:pt x="2106343" y="1243769"/>
                    <a:pt x="2226011" y="1237419"/>
                    <a:pt x="2326903" y="1242499"/>
                  </a:cubicBezTo>
                  <a:cubicBezTo>
                    <a:pt x="2347223" y="1243769"/>
                    <a:pt x="2367543" y="1242499"/>
                    <a:pt x="2390403" y="1242499"/>
                  </a:cubicBezTo>
                  <a:lnTo>
                    <a:pt x="2390403" y="1182809"/>
                  </a:lnTo>
                  <a:cubicBezTo>
                    <a:pt x="2389133" y="1128287"/>
                    <a:pt x="2387863" y="1084560"/>
                    <a:pt x="2387863" y="1038101"/>
                  </a:cubicBezTo>
                  <a:cubicBezTo>
                    <a:pt x="2387863" y="984353"/>
                    <a:pt x="2391673" y="929695"/>
                    <a:pt x="2385323" y="875948"/>
                  </a:cubicBezTo>
                  <a:cubicBezTo>
                    <a:pt x="2377703" y="840420"/>
                    <a:pt x="2366273" y="139884"/>
                    <a:pt x="2366273" y="104356"/>
                  </a:cubicBezTo>
                  <a:cubicBezTo>
                    <a:pt x="2363733" y="79760"/>
                    <a:pt x="2362463" y="54253"/>
                    <a:pt x="2359923" y="29657"/>
                  </a:cubicBezTo>
                  <a:cubicBezTo>
                    <a:pt x="2359923" y="22369"/>
                    <a:pt x="2358653" y="15081"/>
                    <a:pt x="2357383" y="5644"/>
                  </a:cubicBezTo>
                  <a:cubicBezTo>
                    <a:pt x="2347223" y="3104"/>
                    <a:pt x="2338333" y="1834"/>
                    <a:pt x="2328173" y="564"/>
                  </a:cubicBezTo>
                  <a:cubicBezTo>
                    <a:pt x="2320553" y="-706"/>
                    <a:pt x="2312933" y="564"/>
                    <a:pt x="2306583" y="564"/>
                  </a:cubicBezTo>
                  <a:lnTo>
                    <a:pt x="6725" y="5644"/>
                  </a:lnTo>
                  <a:lnTo>
                    <a:pt x="635" y="1213289"/>
                  </a:lnTo>
                  <a:close/>
                </a:path>
              </a:pathLst>
            </a:custGeom>
            <a:solidFill>
              <a:srgbClr val="C7D5FD"/>
            </a:solidFill>
          </p:spPr>
          <p:txBody>
            <a:bodyPr/>
            <a:lstStyle/>
            <a:p>
              <a:endParaRPr lang="en-US" sz="1200"/>
            </a:p>
          </p:txBody>
        </p:sp>
        <p:sp>
          <p:nvSpPr>
            <p:cNvPr id="23" name="Freeform 23"/>
            <p:cNvSpPr/>
            <p:nvPr/>
          </p:nvSpPr>
          <p:spPr>
            <a:xfrm>
              <a:off x="11430" y="16510"/>
              <a:ext cx="2369448" cy="1234315"/>
            </a:xfrm>
            <a:custGeom>
              <a:avLst/>
              <a:gdLst/>
              <a:ahLst/>
              <a:cxnLst/>
              <a:rect l="l" t="t" r="r" b="b"/>
              <a:pathLst>
                <a:path w="2369448" h="1234315">
                  <a:moveTo>
                    <a:pt x="2369448" y="1234315"/>
                  </a:moveTo>
                  <a:lnTo>
                    <a:pt x="0" y="1226695"/>
                  </a:lnTo>
                  <a:lnTo>
                    <a:pt x="0" y="439088"/>
                  </a:lnTo>
                  <a:lnTo>
                    <a:pt x="7620" y="20320"/>
                  </a:lnTo>
                  <a:lnTo>
                    <a:pt x="1183019" y="0"/>
                  </a:lnTo>
                  <a:lnTo>
                    <a:pt x="2347858" y="8890"/>
                  </a:lnTo>
                  <a:close/>
                </a:path>
              </a:pathLst>
            </a:custGeom>
            <a:solidFill>
              <a:srgbClr val="C7D5FD"/>
            </a:solidFill>
          </p:spPr>
          <p:txBody>
            <a:bodyPr/>
            <a:lstStyle/>
            <a:p>
              <a:endParaRPr lang="en-US" sz="1200"/>
            </a:p>
          </p:txBody>
        </p:sp>
        <p:sp>
          <p:nvSpPr>
            <p:cNvPr id="24" name="Freeform 24"/>
            <p:cNvSpPr/>
            <p:nvPr/>
          </p:nvSpPr>
          <p:spPr>
            <a:xfrm>
              <a:off x="-215" y="0"/>
              <a:ext cx="2393793" cy="1260279"/>
            </a:xfrm>
            <a:custGeom>
              <a:avLst/>
              <a:gdLst/>
              <a:ahLst/>
              <a:cxnLst/>
              <a:rect l="l" t="t" r="r" b="b"/>
              <a:pathLst>
                <a:path w="2393793" h="1260279">
                  <a:moveTo>
                    <a:pt x="2360773" y="21590"/>
                  </a:moveTo>
                  <a:cubicBezTo>
                    <a:pt x="2362043" y="34290"/>
                    <a:pt x="2362043" y="44450"/>
                    <a:pt x="2363313" y="53860"/>
                  </a:cubicBezTo>
                  <a:cubicBezTo>
                    <a:pt x="2365853" y="78456"/>
                    <a:pt x="2367123" y="103964"/>
                    <a:pt x="2369663" y="128560"/>
                  </a:cubicBezTo>
                  <a:cubicBezTo>
                    <a:pt x="2369663" y="164088"/>
                    <a:pt x="2382363" y="864624"/>
                    <a:pt x="2388713" y="900152"/>
                  </a:cubicBezTo>
                  <a:cubicBezTo>
                    <a:pt x="2395063" y="953899"/>
                    <a:pt x="2391253" y="1008557"/>
                    <a:pt x="2391253" y="1062304"/>
                  </a:cubicBezTo>
                  <a:cubicBezTo>
                    <a:pt x="2391253" y="1109675"/>
                    <a:pt x="2392523" y="1153401"/>
                    <a:pt x="2393793" y="1200025"/>
                  </a:cubicBezTo>
                  <a:lnTo>
                    <a:pt x="2393793" y="1259715"/>
                  </a:lnTo>
                  <a:cubicBezTo>
                    <a:pt x="2370933" y="1259715"/>
                    <a:pt x="2350613" y="1260985"/>
                    <a:pt x="2330293" y="1259715"/>
                  </a:cubicBezTo>
                  <a:cubicBezTo>
                    <a:pt x="2213649" y="1254635"/>
                    <a:pt x="2093982" y="1260985"/>
                    <a:pt x="1976128" y="1255905"/>
                  </a:cubicBezTo>
                  <a:cubicBezTo>
                    <a:pt x="1905415" y="1252095"/>
                    <a:pt x="1836516" y="1254635"/>
                    <a:pt x="1765804" y="1252095"/>
                  </a:cubicBezTo>
                  <a:lnTo>
                    <a:pt x="1667894" y="1248285"/>
                  </a:lnTo>
                  <a:cubicBezTo>
                    <a:pt x="1647949" y="1248285"/>
                    <a:pt x="1629818" y="1249555"/>
                    <a:pt x="1609873" y="1249555"/>
                  </a:cubicBezTo>
                  <a:cubicBezTo>
                    <a:pt x="1559105" y="1248285"/>
                    <a:pt x="1419493" y="1249555"/>
                    <a:pt x="1368726" y="1248285"/>
                  </a:cubicBezTo>
                  <a:cubicBezTo>
                    <a:pt x="1332463" y="1247015"/>
                    <a:pt x="607206" y="1255905"/>
                    <a:pt x="570943" y="1254635"/>
                  </a:cubicBezTo>
                  <a:cubicBezTo>
                    <a:pt x="561878" y="1254635"/>
                    <a:pt x="550999" y="1255905"/>
                    <a:pt x="541933" y="1255905"/>
                  </a:cubicBezTo>
                  <a:cubicBezTo>
                    <a:pt x="520175" y="1255905"/>
                    <a:pt x="500231" y="1257175"/>
                    <a:pt x="478473" y="1257175"/>
                  </a:cubicBezTo>
                  <a:cubicBezTo>
                    <a:pt x="424079" y="1257175"/>
                    <a:pt x="371498" y="1255905"/>
                    <a:pt x="317104" y="1254635"/>
                  </a:cubicBezTo>
                  <a:cubicBezTo>
                    <a:pt x="284467" y="1253365"/>
                    <a:pt x="251830" y="1252095"/>
                    <a:pt x="221007" y="1250825"/>
                  </a:cubicBezTo>
                  <a:cubicBezTo>
                    <a:pt x="162987" y="1249555"/>
                    <a:pt x="104966" y="1248285"/>
                    <a:pt x="45132" y="1248285"/>
                  </a:cubicBezTo>
                  <a:cubicBezTo>
                    <a:pt x="34505" y="1248285"/>
                    <a:pt x="25615" y="1248285"/>
                    <a:pt x="15455" y="1247015"/>
                  </a:cubicBezTo>
                  <a:cubicBezTo>
                    <a:pt x="6565" y="1245745"/>
                    <a:pt x="1485" y="1239395"/>
                    <a:pt x="4025" y="1230505"/>
                  </a:cubicBezTo>
                  <a:cubicBezTo>
                    <a:pt x="12915" y="1198950"/>
                    <a:pt x="9105" y="1176176"/>
                    <a:pt x="7835" y="1152490"/>
                  </a:cubicBezTo>
                  <a:cubicBezTo>
                    <a:pt x="6565" y="1104209"/>
                    <a:pt x="2755" y="1056838"/>
                    <a:pt x="4025" y="1008557"/>
                  </a:cubicBezTo>
                  <a:cubicBezTo>
                    <a:pt x="1485" y="948433"/>
                    <a:pt x="-3595" y="204170"/>
                    <a:pt x="4025" y="143135"/>
                  </a:cubicBezTo>
                  <a:cubicBezTo>
                    <a:pt x="5295" y="131293"/>
                    <a:pt x="4025" y="118539"/>
                    <a:pt x="5295" y="106697"/>
                  </a:cubicBezTo>
                  <a:cubicBezTo>
                    <a:pt x="6565" y="87566"/>
                    <a:pt x="9105" y="66614"/>
                    <a:pt x="10375" y="44450"/>
                  </a:cubicBezTo>
                  <a:cubicBezTo>
                    <a:pt x="10375" y="41910"/>
                    <a:pt x="11645" y="39370"/>
                    <a:pt x="12915" y="38100"/>
                  </a:cubicBezTo>
                  <a:cubicBezTo>
                    <a:pt x="34505" y="35560"/>
                    <a:pt x="59637" y="30480"/>
                    <a:pt x="88648" y="29210"/>
                  </a:cubicBezTo>
                  <a:cubicBezTo>
                    <a:pt x="137603" y="25400"/>
                    <a:pt x="186557" y="22860"/>
                    <a:pt x="237325" y="20320"/>
                  </a:cubicBezTo>
                  <a:cubicBezTo>
                    <a:pt x="271775" y="17780"/>
                    <a:pt x="306225" y="16510"/>
                    <a:pt x="338861" y="13970"/>
                  </a:cubicBezTo>
                  <a:cubicBezTo>
                    <a:pt x="371498" y="11430"/>
                    <a:pt x="405947" y="8890"/>
                    <a:pt x="438584" y="8890"/>
                  </a:cubicBezTo>
                  <a:cubicBezTo>
                    <a:pt x="474847" y="7620"/>
                    <a:pt x="511110" y="10160"/>
                    <a:pt x="547373" y="8890"/>
                  </a:cubicBezTo>
                  <a:cubicBezTo>
                    <a:pt x="592701" y="8890"/>
                    <a:pt x="1414054" y="6350"/>
                    <a:pt x="1459383" y="5080"/>
                  </a:cubicBezTo>
                  <a:cubicBezTo>
                    <a:pt x="1502898" y="3810"/>
                    <a:pt x="1546413" y="2540"/>
                    <a:pt x="1591742" y="2540"/>
                  </a:cubicBezTo>
                  <a:cubicBezTo>
                    <a:pt x="1666081" y="1270"/>
                    <a:pt x="1738606" y="0"/>
                    <a:pt x="1812945" y="0"/>
                  </a:cubicBezTo>
                  <a:cubicBezTo>
                    <a:pt x="1843769" y="0"/>
                    <a:pt x="1876405" y="2540"/>
                    <a:pt x="1907228" y="2540"/>
                  </a:cubicBezTo>
                  <a:cubicBezTo>
                    <a:pt x="1992446" y="3810"/>
                    <a:pt x="2079477" y="5080"/>
                    <a:pt x="2164695" y="7620"/>
                  </a:cubicBezTo>
                  <a:cubicBezTo>
                    <a:pt x="2210023" y="8890"/>
                    <a:pt x="2255352" y="12700"/>
                    <a:pt x="2300680" y="16510"/>
                  </a:cubicBezTo>
                  <a:lnTo>
                    <a:pt x="2330293" y="16510"/>
                  </a:lnTo>
                  <a:cubicBezTo>
                    <a:pt x="2341723" y="17780"/>
                    <a:pt x="2350613" y="20320"/>
                    <a:pt x="2360773" y="21590"/>
                  </a:cubicBezTo>
                  <a:close/>
                  <a:moveTo>
                    <a:pt x="2370933" y="1243205"/>
                  </a:moveTo>
                  <a:cubicBezTo>
                    <a:pt x="2372203" y="1226695"/>
                    <a:pt x="2373473" y="1213995"/>
                    <a:pt x="2373473" y="1201295"/>
                  </a:cubicBezTo>
                  <a:cubicBezTo>
                    <a:pt x="2372203" y="1148847"/>
                    <a:pt x="2370933" y="1100565"/>
                    <a:pt x="2370933" y="1048640"/>
                  </a:cubicBezTo>
                  <a:cubicBezTo>
                    <a:pt x="2370933" y="1024955"/>
                    <a:pt x="2373473" y="1001269"/>
                    <a:pt x="2372203" y="977584"/>
                  </a:cubicBezTo>
                  <a:cubicBezTo>
                    <a:pt x="2372203" y="955721"/>
                    <a:pt x="2370933" y="932947"/>
                    <a:pt x="2369663" y="911083"/>
                  </a:cubicBezTo>
                  <a:cubicBezTo>
                    <a:pt x="2364583" y="877377"/>
                    <a:pt x="2353153" y="179574"/>
                    <a:pt x="2353153" y="145868"/>
                  </a:cubicBezTo>
                  <a:cubicBezTo>
                    <a:pt x="2350613" y="117628"/>
                    <a:pt x="2348073" y="88477"/>
                    <a:pt x="2345533" y="60237"/>
                  </a:cubicBezTo>
                  <a:cubicBezTo>
                    <a:pt x="2344263" y="44450"/>
                    <a:pt x="2342993" y="43180"/>
                    <a:pt x="2326064" y="41910"/>
                  </a:cubicBezTo>
                  <a:cubicBezTo>
                    <a:pt x="2320625" y="41910"/>
                    <a:pt x="2316999" y="41910"/>
                    <a:pt x="2311559" y="40640"/>
                  </a:cubicBezTo>
                  <a:cubicBezTo>
                    <a:pt x="2266231" y="36830"/>
                    <a:pt x="2219089" y="31750"/>
                    <a:pt x="2173760" y="30480"/>
                  </a:cubicBezTo>
                  <a:cubicBezTo>
                    <a:pt x="2063159" y="26670"/>
                    <a:pt x="1950744" y="25400"/>
                    <a:pt x="1840142" y="22860"/>
                  </a:cubicBezTo>
                  <a:lnTo>
                    <a:pt x="1709596" y="22860"/>
                  </a:lnTo>
                  <a:cubicBezTo>
                    <a:pt x="1651576" y="22860"/>
                    <a:pt x="1593555" y="22860"/>
                    <a:pt x="1537348" y="24130"/>
                  </a:cubicBezTo>
                  <a:cubicBezTo>
                    <a:pt x="1488393" y="25400"/>
                    <a:pt x="663414" y="29210"/>
                    <a:pt x="614459" y="29210"/>
                  </a:cubicBezTo>
                  <a:cubicBezTo>
                    <a:pt x="534680" y="29210"/>
                    <a:pt x="454902" y="26670"/>
                    <a:pt x="375124" y="33020"/>
                  </a:cubicBezTo>
                  <a:cubicBezTo>
                    <a:pt x="333422" y="36830"/>
                    <a:pt x="293533" y="36830"/>
                    <a:pt x="253644" y="38100"/>
                  </a:cubicBezTo>
                  <a:cubicBezTo>
                    <a:pt x="184744" y="41910"/>
                    <a:pt x="115845" y="45720"/>
                    <a:pt x="46945" y="50800"/>
                  </a:cubicBezTo>
                  <a:cubicBezTo>
                    <a:pt x="33235" y="50800"/>
                    <a:pt x="30695" y="52949"/>
                    <a:pt x="29425" y="63881"/>
                  </a:cubicBezTo>
                  <a:cubicBezTo>
                    <a:pt x="28155" y="80278"/>
                    <a:pt x="28155" y="96676"/>
                    <a:pt x="26885" y="113073"/>
                  </a:cubicBezTo>
                  <a:cubicBezTo>
                    <a:pt x="25615" y="140402"/>
                    <a:pt x="23075" y="166821"/>
                    <a:pt x="21805" y="194150"/>
                  </a:cubicBezTo>
                  <a:cubicBezTo>
                    <a:pt x="16725" y="223301"/>
                    <a:pt x="23075" y="935680"/>
                    <a:pt x="25615" y="964831"/>
                  </a:cubicBezTo>
                  <a:cubicBezTo>
                    <a:pt x="25615" y="995804"/>
                    <a:pt x="25615" y="1027688"/>
                    <a:pt x="26885" y="1058660"/>
                  </a:cubicBezTo>
                  <a:cubicBezTo>
                    <a:pt x="26885" y="1081435"/>
                    <a:pt x="29425" y="1104209"/>
                    <a:pt x="29425" y="1126983"/>
                  </a:cubicBezTo>
                  <a:cubicBezTo>
                    <a:pt x="29425" y="1151580"/>
                    <a:pt x="29425" y="1176176"/>
                    <a:pt x="28155" y="1201295"/>
                  </a:cubicBezTo>
                  <a:lnTo>
                    <a:pt x="28155" y="1211455"/>
                  </a:lnTo>
                  <a:cubicBezTo>
                    <a:pt x="28155" y="1221615"/>
                    <a:pt x="31965" y="1225425"/>
                    <a:pt x="40855" y="1225425"/>
                  </a:cubicBezTo>
                  <a:cubicBezTo>
                    <a:pt x="63264" y="1225425"/>
                    <a:pt x="88648" y="1226695"/>
                    <a:pt x="112219" y="1226695"/>
                  </a:cubicBezTo>
                  <a:cubicBezTo>
                    <a:pt x="146668" y="1226695"/>
                    <a:pt x="182931" y="1224155"/>
                    <a:pt x="217381" y="1226695"/>
                  </a:cubicBezTo>
                  <a:cubicBezTo>
                    <a:pt x="273588" y="1230505"/>
                    <a:pt x="329796" y="1233045"/>
                    <a:pt x="386003" y="1231775"/>
                  </a:cubicBezTo>
                  <a:cubicBezTo>
                    <a:pt x="422266" y="1230505"/>
                    <a:pt x="456715" y="1233045"/>
                    <a:pt x="492978" y="1233045"/>
                  </a:cubicBezTo>
                  <a:cubicBezTo>
                    <a:pt x="545559" y="1233045"/>
                    <a:pt x="598140" y="1231775"/>
                    <a:pt x="650722" y="1233045"/>
                  </a:cubicBezTo>
                  <a:cubicBezTo>
                    <a:pt x="728687" y="1234315"/>
                    <a:pt x="1584489" y="1224155"/>
                    <a:pt x="1664268" y="1226695"/>
                  </a:cubicBezTo>
                  <a:cubicBezTo>
                    <a:pt x="1698717" y="1227965"/>
                    <a:pt x="1733167" y="1229235"/>
                    <a:pt x="1765804" y="1229235"/>
                  </a:cubicBezTo>
                  <a:cubicBezTo>
                    <a:pt x="1825637" y="1231775"/>
                    <a:pt x="1883658" y="1227965"/>
                    <a:pt x="1943492" y="1231775"/>
                  </a:cubicBezTo>
                  <a:cubicBezTo>
                    <a:pt x="1992446" y="1234315"/>
                    <a:pt x="2041401" y="1234315"/>
                    <a:pt x="2090356" y="1236855"/>
                  </a:cubicBezTo>
                  <a:cubicBezTo>
                    <a:pt x="2162882" y="1240665"/>
                    <a:pt x="2235407" y="1243205"/>
                    <a:pt x="2307933" y="1244475"/>
                  </a:cubicBezTo>
                  <a:cubicBezTo>
                    <a:pt x="2332833" y="1244475"/>
                    <a:pt x="2350613" y="1243205"/>
                    <a:pt x="2370933" y="1243205"/>
                  </a:cubicBezTo>
                  <a:close/>
                </a:path>
              </a:pathLst>
            </a:custGeom>
            <a:solidFill>
              <a:srgbClr val="282938"/>
            </a:solidFill>
          </p:spPr>
          <p:txBody>
            <a:bodyPr/>
            <a:lstStyle/>
            <a:p>
              <a:endParaRPr lang="en-US" sz="1200"/>
            </a:p>
          </p:txBody>
        </p:sp>
      </p:grpSp>
      <p:grpSp>
        <p:nvGrpSpPr>
          <p:cNvPr id="25" name="Group 25"/>
          <p:cNvGrpSpPr/>
          <p:nvPr/>
        </p:nvGrpSpPr>
        <p:grpSpPr>
          <a:xfrm>
            <a:off x="774921" y="2487556"/>
            <a:ext cx="2555249" cy="1354657"/>
            <a:chOff x="0" y="0"/>
            <a:chExt cx="2431261" cy="1288925"/>
          </a:xfrm>
        </p:grpSpPr>
        <p:sp>
          <p:nvSpPr>
            <p:cNvPr id="26" name="Freeform 26"/>
            <p:cNvSpPr/>
            <p:nvPr/>
          </p:nvSpPr>
          <p:spPr>
            <a:xfrm>
              <a:off x="40005" y="45156"/>
              <a:ext cx="2391256" cy="1243064"/>
            </a:xfrm>
            <a:custGeom>
              <a:avLst/>
              <a:gdLst/>
              <a:ahLst/>
              <a:cxnLst/>
              <a:rect l="l" t="t" r="r" b="b"/>
              <a:pathLst>
                <a:path w="2391256" h="1243064">
                  <a:moveTo>
                    <a:pt x="635" y="1213289"/>
                  </a:moveTo>
                  <a:cubicBezTo>
                    <a:pt x="-1905" y="1222179"/>
                    <a:pt x="3175" y="1228529"/>
                    <a:pt x="15796" y="1229799"/>
                  </a:cubicBezTo>
                  <a:cubicBezTo>
                    <a:pt x="30306" y="1231069"/>
                    <a:pt x="43003" y="1231069"/>
                    <a:pt x="57514" y="1231069"/>
                  </a:cubicBezTo>
                  <a:cubicBezTo>
                    <a:pt x="115556" y="1232339"/>
                    <a:pt x="173598" y="1232339"/>
                    <a:pt x="233454" y="1233609"/>
                  </a:cubicBezTo>
                  <a:cubicBezTo>
                    <a:pt x="266103" y="1234879"/>
                    <a:pt x="298751" y="1236149"/>
                    <a:pt x="329586" y="1237419"/>
                  </a:cubicBezTo>
                  <a:cubicBezTo>
                    <a:pt x="384001" y="1238689"/>
                    <a:pt x="436602" y="1238689"/>
                    <a:pt x="491016" y="1239959"/>
                  </a:cubicBezTo>
                  <a:cubicBezTo>
                    <a:pt x="512782" y="1239959"/>
                    <a:pt x="532734" y="1239959"/>
                    <a:pt x="554500" y="1238689"/>
                  </a:cubicBezTo>
                  <a:cubicBezTo>
                    <a:pt x="563569" y="1238689"/>
                    <a:pt x="574452" y="1237419"/>
                    <a:pt x="583521" y="1237419"/>
                  </a:cubicBezTo>
                  <a:cubicBezTo>
                    <a:pt x="619797" y="1238689"/>
                    <a:pt x="1345325" y="1229799"/>
                    <a:pt x="1381601" y="1231069"/>
                  </a:cubicBezTo>
                  <a:cubicBezTo>
                    <a:pt x="1432388" y="1232339"/>
                    <a:pt x="1572052" y="1232339"/>
                    <a:pt x="1622839" y="1232339"/>
                  </a:cubicBezTo>
                  <a:cubicBezTo>
                    <a:pt x="1642791" y="1232339"/>
                    <a:pt x="1660929" y="1231069"/>
                    <a:pt x="1680881" y="1231069"/>
                  </a:cubicBezTo>
                  <a:lnTo>
                    <a:pt x="1778827" y="1234879"/>
                  </a:lnTo>
                  <a:cubicBezTo>
                    <a:pt x="1849566" y="1237419"/>
                    <a:pt x="1918491" y="1234879"/>
                    <a:pt x="1989230" y="1238689"/>
                  </a:cubicBezTo>
                  <a:cubicBezTo>
                    <a:pt x="2107128" y="1243769"/>
                    <a:pt x="2226840" y="1237419"/>
                    <a:pt x="2327756" y="1242499"/>
                  </a:cubicBezTo>
                  <a:cubicBezTo>
                    <a:pt x="2348076" y="1243769"/>
                    <a:pt x="2368396" y="1242499"/>
                    <a:pt x="2391256" y="1242499"/>
                  </a:cubicBezTo>
                  <a:lnTo>
                    <a:pt x="2391256" y="1182809"/>
                  </a:lnTo>
                  <a:cubicBezTo>
                    <a:pt x="2389986" y="1128287"/>
                    <a:pt x="2388716" y="1084560"/>
                    <a:pt x="2388716" y="1038101"/>
                  </a:cubicBezTo>
                  <a:cubicBezTo>
                    <a:pt x="2388716" y="984353"/>
                    <a:pt x="2392526" y="929695"/>
                    <a:pt x="2386176" y="875948"/>
                  </a:cubicBezTo>
                  <a:cubicBezTo>
                    <a:pt x="2378556" y="840420"/>
                    <a:pt x="2367126" y="139884"/>
                    <a:pt x="2367126" y="104356"/>
                  </a:cubicBezTo>
                  <a:cubicBezTo>
                    <a:pt x="2364586" y="79760"/>
                    <a:pt x="2363316" y="54253"/>
                    <a:pt x="2360776" y="29657"/>
                  </a:cubicBezTo>
                  <a:cubicBezTo>
                    <a:pt x="2360776" y="22369"/>
                    <a:pt x="2359506" y="15081"/>
                    <a:pt x="2358236" y="5644"/>
                  </a:cubicBezTo>
                  <a:cubicBezTo>
                    <a:pt x="2348076" y="3104"/>
                    <a:pt x="2339186" y="1834"/>
                    <a:pt x="2329026" y="564"/>
                  </a:cubicBezTo>
                  <a:cubicBezTo>
                    <a:pt x="2321406" y="-706"/>
                    <a:pt x="2313786" y="564"/>
                    <a:pt x="2307436" y="564"/>
                  </a:cubicBezTo>
                  <a:lnTo>
                    <a:pt x="6727" y="5644"/>
                  </a:lnTo>
                  <a:lnTo>
                    <a:pt x="635" y="1213289"/>
                  </a:lnTo>
                  <a:close/>
                </a:path>
              </a:pathLst>
            </a:custGeom>
            <a:solidFill>
              <a:srgbClr val="FED9F0"/>
            </a:solidFill>
          </p:spPr>
          <p:txBody>
            <a:bodyPr/>
            <a:lstStyle/>
            <a:p>
              <a:endParaRPr lang="en-US" sz="1200"/>
            </a:p>
          </p:txBody>
        </p:sp>
        <p:sp>
          <p:nvSpPr>
            <p:cNvPr id="27" name="Freeform 27"/>
            <p:cNvSpPr/>
            <p:nvPr/>
          </p:nvSpPr>
          <p:spPr>
            <a:xfrm>
              <a:off x="11430" y="16510"/>
              <a:ext cx="2370301" cy="1234315"/>
            </a:xfrm>
            <a:custGeom>
              <a:avLst/>
              <a:gdLst/>
              <a:ahLst/>
              <a:cxnLst/>
              <a:rect l="l" t="t" r="r" b="b"/>
              <a:pathLst>
                <a:path w="2370301" h="1234315">
                  <a:moveTo>
                    <a:pt x="2370301" y="1234315"/>
                  </a:moveTo>
                  <a:lnTo>
                    <a:pt x="0" y="1226695"/>
                  </a:lnTo>
                  <a:lnTo>
                    <a:pt x="0" y="439088"/>
                  </a:lnTo>
                  <a:lnTo>
                    <a:pt x="7620" y="20320"/>
                  </a:lnTo>
                  <a:lnTo>
                    <a:pt x="1183449" y="0"/>
                  </a:lnTo>
                  <a:lnTo>
                    <a:pt x="2348711" y="8890"/>
                  </a:lnTo>
                  <a:close/>
                </a:path>
              </a:pathLst>
            </a:custGeom>
            <a:solidFill>
              <a:srgbClr val="FED9F0"/>
            </a:solidFill>
          </p:spPr>
          <p:txBody>
            <a:bodyPr/>
            <a:lstStyle/>
            <a:p>
              <a:endParaRPr lang="en-US" sz="1200"/>
            </a:p>
          </p:txBody>
        </p:sp>
        <p:sp>
          <p:nvSpPr>
            <p:cNvPr id="28" name="Freeform 28"/>
            <p:cNvSpPr/>
            <p:nvPr/>
          </p:nvSpPr>
          <p:spPr>
            <a:xfrm>
              <a:off x="-215" y="0"/>
              <a:ext cx="2394645" cy="1260279"/>
            </a:xfrm>
            <a:custGeom>
              <a:avLst/>
              <a:gdLst/>
              <a:ahLst/>
              <a:cxnLst/>
              <a:rect l="l" t="t" r="r" b="b"/>
              <a:pathLst>
                <a:path w="2394645" h="1260279">
                  <a:moveTo>
                    <a:pt x="2361626" y="21590"/>
                  </a:moveTo>
                  <a:cubicBezTo>
                    <a:pt x="2362896" y="34290"/>
                    <a:pt x="2362896" y="44450"/>
                    <a:pt x="2364166" y="53860"/>
                  </a:cubicBezTo>
                  <a:cubicBezTo>
                    <a:pt x="2366706" y="78456"/>
                    <a:pt x="2367976" y="103964"/>
                    <a:pt x="2370516" y="128560"/>
                  </a:cubicBezTo>
                  <a:cubicBezTo>
                    <a:pt x="2370516" y="164088"/>
                    <a:pt x="2383216" y="864624"/>
                    <a:pt x="2389566" y="900152"/>
                  </a:cubicBezTo>
                  <a:cubicBezTo>
                    <a:pt x="2395916" y="953899"/>
                    <a:pt x="2392106" y="1008557"/>
                    <a:pt x="2392106" y="1062304"/>
                  </a:cubicBezTo>
                  <a:cubicBezTo>
                    <a:pt x="2392106" y="1109675"/>
                    <a:pt x="2393376" y="1153401"/>
                    <a:pt x="2394646" y="1200025"/>
                  </a:cubicBezTo>
                  <a:lnTo>
                    <a:pt x="2394646" y="1259715"/>
                  </a:lnTo>
                  <a:cubicBezTo>
                    <a:pt x="2371786" y="1259715"/>
                    <a:pt x="2351466" y="1260985"/>
                    <a:pt x="2331146" y="1259715"/>
                  </a:cubicBezTo>
                  <a:cubicBezTo>
                    <a:pt x="2214459" y="1254635"/>
                    <a:pt x="2094747" y="1260985"/>
                    <a:pt x="1976849" y="1255905"/>
                  </a:cubicBezTo>
                  <a:cubicBezTo>
                    <a:pt x="1906110" y="1252095"/>
                    <a:pt x="1837185" y="1254635"/>
                    <a:pt x="1766446" y="1252095"/>
                  </a:cubicBezTo>
                  <a:lnTo>
                    <a:pt x="1668500" y="1248285"/>
                  </a:lnTo>
                  <a:cubicBezTo>
                    <a:pt x="1648548" y="1248285"/>
                    <a:pt x="1630410" y="1249555"/>
                    <a:pt x="1610458" y="1249555"/>
                  </a:cubicBezTo>
                  <a:cubicBezTo>
                    <a:pt x="1559671" y="1248285"/>
                    <a:pt x="1420007" y="1249555"/>
                    <a:pt x="1369220" y="1248285"/>
                  </a:cubicBezTo>
                  <a:cubicBezTo>
                    <a:pt x="1332944" y="1247015"/>
                    <a:pt x="607417" y="1255905"/>
                    <a:pt x="571140" y="1254635"/>
                  </a:cubicBezTo>
                  <a:cubicBezTo>
                    <a:pt x="562071" y="1254635"/>
                    <a:pt x="551188" y="1255905"/>
                    <a:pt x="542119" y="1255905"/>
                  </a:cubicBezTo>
                  <a:cubicBezTo>
                    <a:pt x="520353" y="1255905"/>
                    <a:pt x="500401" y="1257175"/>
                    <a:pt x="478635" y="1257175"/>
                  </a:cubicBezTo>
                  <a:cubicBezTo>
                    <a:pt x="424221" y="1257175"/>
                    <a:pt x="371620" y="1255905"/>
                    <a:pt x="317206" y="1254635"/>
                  </a:cubicBezTo>
                  <a:cubicBezTo>
                    <a:pt x="284557" y="1253365"/>
                    <a:pt x="251908" y="1252095"/>
                    <a:pt x="221073" y="1250825"/>
                  </a:cubicBezTo>
                  <a:cubicBezTo>
                    <a:pt x="163031" y="1249555"/>
                    <a:pt x="104989" y="1248285"/>
                    <a:pt x="45133" y="1248285"/>
                  </a:cubicBezTo>
                  <a:cubicBezTo>
                    <a:pt x="34505" y="1248285"/>
                    <a:pt x="25615" y="1248285"/>
                    <a:pt x="15455" y="1247015"/>
                  </a:cubicBezTo>
                  <a:cubicBezTo>
                    <a:pt x="6565" y="1245745"/>
                    <a:pt x="1485" y="1239395"/>
                    <a:pt x="4025" y="1230505"/>
                  </a:cubicBezTo>
                  <a:cubicBezTo>
                    <a:pt x="12915" y="1198950"/>
                    <a:pt x="9105" y="1176176"/>
                    <a:pt x="7835" y="1152490"/>
                  </a:cubicBezTo>
                  <a:cubicBezTo>
                    <a:pt x="6565" y="1104209"/>
                    <a:pt x="2755" y="1056838"/>
                    <a:pt x="4025" y="1008557"/>
                  </a:cubicBezTo>
                  <a:cubicBezTo>
                    <a:pt x="1485" y="948433"/>
                    <a:pt x="-3595" y="204170"/>
                    <a:pt x="4025" y="143135"/>
                  </a:cubicBezTo>
                  <a:cubicBezTo>
                    <a:pt x="5295" y="131293"/>
                    <a:pt x="4025" y="118539"/>
                    <a:pt x="5295" y="106697"/>
                  </a:cubicBezTo>
                  <a:cubicBezTo>
                    <a:pt x="6565" y="87566"/>
                    <a:pt x="9105" y="66614"/>
                    <a:pt x="10375" y="44450"/>
                  </a:cubicBezTo>
                  <a:cubicBezTo>
                    <a:pt x="10375" y="41910"/>
                    <a:pt x="11645" y="39370"/>
                    <a:pt x="12915" y="38100"/>
                  </a:cubicBezTo>
                  <a:cubicBezTo>
                    <a:pt x="34505" y="35560"/>
                    <a:pt x="59643" y="30480"/>
                    <a:pt x="88665" y="29210"/>
                  </a:cubicBezTo>
                  <a:cubicBezTo>
                    <a:pt x="137638" y="25400"/>
                    <a:pt x="186611" y="22860"/>
                    <a:pt x="237398" y="20320"/>
                  </a:cubicBezTo>
                  <a:cubicBezTo>
                    <a:pt x="271860" y="17780"/>
                    <a:pt x="306323" y="16510"/>
                    <a:pt x="338971" y="13970"/>
                  </a:cubicBezTo>
                  <a:cubicBezTo>
                    <a:pt x="371620" y="11430"/>
                    <a:pt x="406083" y="8890"/>
                    <a:pt x="438731" y="8890"/>
                  </a:cubicBezTo>
                  <a:cubicBezTo>
                    <a:pt x="475008" y="7620"/>
                    <a:pt x="511284" y="10160"/>
                    <a:pt x="547561" y="8890"/>
                  </a:cubicBezTo>
                  <a:cubicBezTo>
                    <a:pt x="592906" y="8890"/>
                    <a:pt x="1414566" y="6350"/>
                    <a:pt x="1459911" y="5080"/>
                  </a:cubicBezTo>
                  <a:cubicBezTo>
                    <a:pt x="1503443" y="3810"/>
                    <a:pt x="1546974" y="2540"/>
                    <a:pt x="1592320" y="2540"/>
                  </a:cubicBezTo>
                  <a:cubicBezTo>
                    <a:pt x="1666686" y="1270"/>
                    <a:pt x="1739239" y="0"/>
                    <a:pt x="1813606" y="0"/>
                  </a:cubicBezTo>
                  <a:cubicBezTo>
                    <a:pt x="1844441" y="0"/>
                    <a:pt x="1877089" y="2540"/>
                    <a:pt x="1907924" y="2540"/>
                  </a:cubicBezTo>
                  <a:cubicBezTo>
                    <a:pt x="1993174" y="3810"/>
                    <a:pt x="2080237" y="5080"/>
                    <a:pt x="2165486" y="7620"/>
                  </a:cubicBezTo>
                  <a:cubicBezTo>
                    <a:pt x="2210832" y="8890"/>
                    <a:pt x="2256177" y="12700"/>
                    <a:pt x="2301523" y="16510"/>
                  </a:cubicBezTo>
                  <a:lnTo>
                    <a:pt x="2331146" y="16510"/>
                  </a:lnTo>
                  <a:cubicBezTo>
                    <a:pt x="2342576" y="17780"/>
                    <a:pt x="2351466" y="20320"/>
                    <a:pt x="2361626" y="21590"/>
                  </a:cubicBezTo>
                  <a:close/>
                  <a:moveTo>
                    <a:pt x="2371786" y="1243205"/>
                  </a:moveTo>
                  <a:cubicBezTo>
                    <a:pt x="2373056" y="1226695"/>
                    <a:pt x="2374326" y="1213995"/>
                    <a:pt x="2374326" y="1201295"/>
                  </a:cubicBezTo>
                  <a:cubicBezTo>
                    <a:pt x="2373056" y="1148847"/>
                    <a:pt x="2371786" y="1100565"/>
                    <a:pt x="2371786" y="1048640"/>
                  </a:cubicBezTo>
                  <a:cubicBezTo>
                    <a:pt x="2371786" y="1024955"/>
                    <a:pt x="2374326" y="1001269"/>
                    <a:pt x="2373056" y="977584"/>
                  </a:cubicBezTo>
                  <a:cubicBezTo>
                    <a:pt x="2373056" y="955721"/>
                    <a:pt x="2371786" y="932947"/>
                    <a:pt x="2370516" y="911083"/>
                  </a:cubicBezTo>
                  <a:cubicBezTo>
                    <a:pt x="2365436" y="877377"/>
                    <a:pt x="2354006" y="179574"/>
                    <a:pt x="2354006" y="145868"/>
                  </a:cubicBezTo>
                  <a:cubicBezTo>
                    <a:pt x="2351466" y="117628"/>
                    <a:pt x="2348926" y="88477"/>
                    <a:pt x="2346386" y="60237"/>
                  </a:cubicBezTo>
                  <a:cubicBezTo>
                    <a:pt x="2345116" y="44450"/>
                    <a:pt x="2343846" y="43180"/>
                    <a:pt x="2326916" y="41910"/>
                  </a:cubicBezTo>
                  <a:cubicBezTo>
                    <a:pt x="2321475" y="41910"/>
                    <a:pt x="2317847" y="41910"/>
                    <a:pt x="2312406" y="40640"/>
                  </a:cubicBezTo>
                  <a:cubicBezTo>
                    <a:pt x="2267060" y="36830"/>
                    <a:pt x="2219901" y="31750"/>
                    <a:pt x="2174556" y="30480"/>
                  </a:cubicBezTo>
                  <a:cubicBezTo>
                    <a:pt x="2063912" y="26670"/>
                    <a:pt x="1951456" y="25400"/>
                    <a:pt x="1840813" y="22860"/>
                  </a:cubicBezTo>
                  <a:lnTo>
                    <a:pt x="1710218" y="22860"/>
                  </a:lnTo>
                  <a:cubicBezTo>
                    <a:pt x="1652176" y="22860"/>
                    <a:pt x="1594134" y="22860"/>
                    <a:pt x="1537905" y="24130"/>
                  </a:cubicBezTo>
                  <a:cubicBezTo>
                    <a:pt x="1488932" y="25400"/>
                    <a:pt x="663645" y="29210"/>
                    <a:pt x="614672" y="29210"/>
                  </a:cubicBezTo>
                  <a:cubicBezTo>
                    <a:pt x="534864" y="29210"/>
                    <a:pt x="455056" y="26670"/>
                    <a:pt x="375248" y="33020"/>
                  </a:cubicBezTo>
                  <a:cubicBezTo>
                    <a:pt x="333530" y="36830"/>
                    <a:pt x="293626" y="36830"/>
                    <a:pt x="253722" y="38100"/>
                  </a:cubicBezTo>
                  <a:cubicBezTo>
                    <a:pt x="184797" y="41910"/>
                    <a:pt x="115872" y="45720"/>
                    <a:pt x="46947" y="50800"/>
                  </a:cubicBezTo>
                  <a:cubicBezTo>
                    <a:pt x="33235" y="50800"/>
                    <a:pt x="30695" y="52949"/>
                    <a:pt x="29425" y="63881"/>
                  </a:cubicBezTo>
                  <a:cubicBezTo>
                    <a:pt x="28155" y="80278"/>
                    <a:pt x="28155" y="96676"/>
                    <a:pt x="26885" y="113073"/>
                  </a:cubicBezTo>
                  <a:cubicBezTo>
                    <a:pt x="25615" y="140402"/>
                    <a:pt x="23075" y="166821"/>
                    <a:pt x="21805" y="194150"/>
                  </a:cubicBezTo>
                  <a:cubicBezTo>
                    <a:pt x="16725" y="223301"/>
                    <a:pt x="23075" y="935680"/>
                    <a:pt x="25615" y="964831"/>
                  </a:cubicBezTo>
                  <a:cubicBezTo>
                    <a:pt x="25615" y="995804"/>
                    <a:pt x="25615" y="1027688"/>
                    <a:pt x="26885" y="1058660"/>
                  </a:cubicBezTo>
                  <a:cubicBezTo>
                    <a:pt x="26885" y="1081435"/>
                    <a:pt x="29425" y="1104209"/>
                    <a:pt x="29425" y="1126983"/>
                  </a:cubicBezTo>
                  <a:cubicBezTo>
                    <a:pt x="29425" y="1151580"/>
                    <a:pt x="29425" y="1176176"/>
                    <a:pt x="28155" y="1201295"/>
                  </a:cubicBezTo>
                  <a:lnTo>
                    <a:pt x="28155" y="1211455"/>
                  </a:lnTo>
                  <a:cubicBezTo>
                    <a:pt x="28155" y="1221615"/>
                    <a:pt x="31965" y="1225425"/>
                    <a:pt x="40855" y="1225425"/>
                  </a:cubicBezTo>
                  <a:cubicBezTo>
                    <a:pt x="63271" y="1225425"/>
                    <a:pt x="88665" y="1226695"/>
                    <a:pt x="112244" y="1226695"/>
                  </a:cubicBezTo>
                  <a:cubicBezTo>
                    <a:pt x="146707" y="1226695"/>
                    <a:pt x="182983" y="1224155"/>
                    <a:pt x="217446" y="1226695"/>
                  </a:cubicBezTo>
                  <a:cubicBezTo>
                    <a:pt x="273674" y="1230505"/>
                    <a:pt x="329902" y="1233045"/>
                    <a:pt x="386131" y="1231775"/>
                  </a:cubicBezTo>
                  <a:cubicBezTo>
                    <a:pt x="422407" y="1230505"/>
                    <a:pt x="456870" y="1233045"/>
                    <a:pt x="493146" y="1233045"/>
                  </a:cubicBezTo>
                  <a:cubicBezTo>
                    <a:pt x="545747" y="1233045"/>
                    <a:pt x="598347" y="1231775"/>
                    <a:pt x="650948" y="1233045"/>
                  </a:cubicBezTo>
                  <a:cubicBezTo>
                    <a:pt x="728942" y="1234315"/>
                    <a:pt x="1585065" y="1224155"/>
                    <a:pt x="1664872" y="1226695"/>
                  </a:cubicBezTo>
                  <a:cubicBezTo>
                    <a:pt x="1699335" y="1227965"/>
                    <a:pt x="1733798" y="1229235"/>
                    <a:pt x="1766446" y="1229235"/>
                  </a:cubicBezTo>
                  <a:cubicBezTo>
                    <a:pt x="1826302" y="1231775"/>
                    <a:pt x="1884345" y="1227965"/>
                    <a:pt x="1944201" y="1231775"/>
                  </a:cubicBezTo>
                  <a:cubicBezTo>
                    <a:pt x="1993174" y="1234315"/>
                    <a:pt x="2042147" y="1234315"/>
                    <a:pt x="2091120" y="1236855"/>
                  </a:cubicBezTo>
                  <a:cubicBezTo>
                    <a:pt x="2163672" y="1240665"/>
                    <a:pt x="2236225" y="1243205"/>
                    <a:pt x="2308778" y="1244475"/>
                  </a:cubicBezTo>
                  <a:cubicBezTo>
                    <a:pt x="2333686" y="1244475"/>
                    <a:pt x="2351466" y="1243205"/>
                    <a:pt x="2371786" y="1243205"/>
                  </a:cubicBezTo>
                  <a:close/>
                </a:path>
              </a:pathLst>
            </a:custGeom>
            <a:solidFill>
              <a:srgbClr val="282938"/>
            </a:solidFill>
          </p:spPr>
          <p:txBody>
            <a:bodyPr/>
            <a:lstStyle/>
            <a:p>
              <a:endParaRPr lang="en-US" sz="1200"/>
            </a:p>
          </p:txBody>
        </p:sp>
      </p:grpSp>
      <p:grpSp>
        <p:nvGrpSpPr>
          <p:cNvPr id="29" name="Group 29"/>
          <p:cNvGrpSpPr/>
          <p:nvPr/>
        </p:nvGrpSpPr>
        <p:grpSpPr>
          <a:xfrm>
            <a:off x="8848595" y="2503166"/>
            <a:ext cx="2554353" cy="1354657"/>
            <a:chOff x="0" y="0"/>
            <a:chExt cx="2430408" cy="1288925"/>
          </a:xfrm>
        </p:grpSpPr>
        <p:sp>
          <p:nvSpPr>
            <p:cNvPr id="30" name="Freeform 30"/>
            <p:cNvSpPr/>
            <p:nvPr/>
          </p:nvSpPr>
          <p:spPr>
            <a:xfrm>
              <a:off x="40005" y="45156"/>
              <a:ext cx="2390404" cy="1243064"/>
            </a:xfrm>
            <a:custGeom>
              <a:avLst/>
              <a:gdLst/>
              <a:ahLst/>
              <a:cxnLst/>
              <a:rect l="l" t="t" r="r" b="b"/>
              <a:pathLst>
                <a:path w="2390404" h="1243064">
                  <a:moveTo>
                    <a:pt x="635" y="1213289"/>
                  </a:moveTo>
                  <a:cubicBezTo>
                    <a:pt x="-1905" y="1222179"/>
                    <a:pt x="3175" y="1228529"/>
                    <a:pt x="15791" y="1229799"/>
                  </a:cubicBezTo>
                  <a:cubicBezTo>
                    <a:pt x="30296" y="1231069"/>
                    <a:pt x="42988" y="1231069"/>
                    <a:pt x="57493" y="1231069"/>
                  </a:cubicBezTo>
                  <a:cubicBezTo>
                    <a:pt x="115514" y="1232339"/>
                    <a:pt x="173534" y="1232339"/>
                    <a:pt x="233368" y="1233609"/>
                  </a:cubicBezTo>
                  <a:cubicBezTo>
                    <a:pt x="266005" y="1234879"/>
                    <a:pt x="298641" y="1236149"/>
                    <a:pt x="329465" y="1237419"/>
                  </a:cubicBezTo>
                  <a:cubicBezTo>
                    <a:pt x="383859" y="1238689"/>
                    <a:pt x="436440" y="1238689"/>
                    <a:pt x="490834" y="1239959"/>
                  </a:cubicBezTo>
                  <a:cubicBezTo>
                    <a:pt x="512592" y="1239959"/>
                    <a:pt x="532536" y="1239959"/>
                    <a:pt x="554294" y="1238689"/>
                  </a:cubicBezTo>
                  <a:cubicBezTo>
                    <a:pt x="563360" y="1238689"/>
                    <a:pt x="574239" y="1237419"/>
                    <a:pt x="583304" y="1237419"/>
                  </a:cubicBezTo>
                  <a:cubicBezTo>
                    <a:pt x="619567" y="1238689"/>
                    <a:pt x="1344824" y="1229799"/>
                    <a:pt x="1381087" y="1231069"/>
                  </a:cubicBezTo>
                  <a:cubicBezTo>
                    <a:pt x="1431855" y="1232339"/>
                    <a:pt x="1571467" y="1232339"/>
                    <a:pt x="1622234" y="1232339"/>
                  </a:cubicBezTo>
                  <a:cubicBezTo>
                    <a:pt x="1642179" y="1232339"/>
                    <a:pt x="1660310" y="1231069"/>
                    <a:pt x="1680255" y="1231069"/>
                  </a:cubicBezTo>
                  <a:lnTo>
                    <a:pt x="1778165" y="1234879"/>
                  </a:lnTo>
                  <a:cubicBezTo>
                    <a:pt x="1848877" y="1237419"/>
                    <a:pt x="1917776" y="1234879"/>
                    <a:pt x="1988489" y="1238689"/>
                  </a:cubicBezTo>
                  <a:cubicBezTo>
                    <a:pt x="2106343" y="1243769"/>
                    <a:pt x="2226011" y="1237419"/>
                    <a:pt x="2326903" y="1242499"/>
                  </a:cubicBezTo>
                  <a:cubicBezTo>
                    <a:pt x="2347223" y="1243769"/>
                    <a:pt x="2367543" y="1242499"/>
                    <a:pt x="2390403" y="1242499"/>
                  </a:cubicBezTo>
                  <a:lnTo>
                    <a:pt x="2390403" y="1182809"/>
                  </a:lnTo>
                  <a:cubicBezTo>
                    <a:pt x="2389133" y="1128287"/>
                    <a:pt x="2387863" y="1084560"/>
                    <a:pt x="2387863" y="1038101"/>
                  </a:cubicBezTo>
                  <a:cubicBezTo>
                    <a:pt x="2387863" y="984353"/>
                    <a:pt x="2391673" y="929695"/>
                    <a:pt x="2385323" y="875948"/>
                  </a:cubicBezTo>
                  <a:cubicBezTo>
                    <a:pt x="2377703" y="840420"/>
                    <a:pt x="2366273" y="139884"/>
                    <a:pt x="2366273" y="104356"/>
                  </a:cubicBezTo>
                  <a:cubicBezTo>
                    <a:pt x="2363733" y="79760"/>
                    <a:pt x="2362463" y="54253"/>
                    <a:pt x="2359923" y="29657"/>
                  </a:cubicBezTo>
                  <a:cubicBezTo>
                    <a:pt x="2359923" y="22369"/>
                    <a:pt x="2358653" y="15081"/>
                    <a:pt x="2357383" y="5644"/>
                  </a:cubicBezTo>
                  <a:cubicBezTo>
                    <a:pt x="2347223" y="3104"/>
                    <a:pt x="2338333" y="1834"/>
                    <a:pt x="2328173" y="564"/>
                  </a:cubicBezTo>
                  <a:cubicBezTo>
                    <a:pt x="2320553" y="-706"/>
                    <a:pt x="2312933" y="564"/>
                    <a:pt x="2306583" y="564"/>
                  </a:cubicBezTo>
                  <a:lnTo>
                    <a:pt x="6725" y="5644"/>
                  </a:lnTo>
                  <a:lnTo>
                    <a:pt x="635" y="1213289"/>
                  </a:lnTo>
                  <a:close/>
                </a:path>
              </a:pathLst>
            </a:custGeom>
            <a:solidFill>
              <a:srgbClr val="FFDA68"/>
            </a:solidFill>
          </p:spPr>
          <p:txBody>
            <a:bodyPr/>
            <a:lstStyle/>
            <a:p>
              <a:endParaRPr lang="en-US" sz="1200"/>
            </a:p>
          </p:txBody>
        </p:sp>
        <p:sp>
          <p:nvSpPr>
            <p:cNvPr id="31" name="Freeform 31"/>
            <p:cNvSpPr/>
            <p:nvPr/>
          </p:nvSpPr>
          <p:spPr>
            <a:xfrm>
              <a:off x="11430" y="16510"/>
              <a:ext cx="2369448" cy="1234315"/>
            </a:xfrm>
            <a:custGeom>
              <a:avLst/>
              <a:gdLst/>
              <a:ahLst/>
              <a:cxnLst/>
              <a:rect l="l" t="t" r="r" b="b"/>
              <a:pathLst>
                <a:path w="2369448" h="1234315">
                  <a:moveTo>
                    <a:pt x="2369448" y="1234315"/>
                  </a:moveTo>
                  <a:lnTo>
                    <a:pt x="0" y="1226695"/>
                  </a:lnTo>
                  <a:lnTo>
                    <a:pt x="0" y="439088"/>
                  </a:lnTo>
                  <a:lnTo>
                    <a:pt x="7620" y="20320"/>
                  </a:lnTo>
                  <a:lnTo>
                    <a:pt x="1183019" y="0"/>
                  </a:lnTo>
                  <a:lnTo>
                    <a:pt x="2347858" y="8890"/>
                  </a:lnTo>
                  <a:close/>
                </a:path>
              </a:pathLst>
            </a:custGeom>
            <a:solidFill>
              <a:srgbClr val="FFE492"/>
            </a:solidFill>
          </p:spPr>
          <p:txBody>
            <a:bodyPr/>
            <a:lstStyle/>
            <a:p>
              <a:endParaRPr lang="en-US" sz="1200"/>
            </a:p>
          </p:txBody>
        </p:sp>
        <p:sp>
          <p:nvSpPr>
            <p:cNvPr id="32" name="Freeform 32"/>
            <p:cNvSpPr/>
            <p:nvPr/>
          </p:nvSpPr>
          <p:spPr>
            <a:xfrm>
              <a:off x="-215" y="0"/>
              <a:ext cx="2393793" cy="1260279"/>
            </a:xfrm>
            <a:custGeom>
              <a:avLst/>
              <a:gdLst/>
              <a:ahLst/>
              <a:cxnLst/>
              <a:rect l="l" t="t" r="r" b="b"/>
              <a:pathLst>
                <a:path w="2393793" h="1260279">
                  <a:moveTo>
                    <a:pt x="2360773" y="21590"/>
                  </a:moveTo>
                  <a:cubicBezTo>
                    <a:pt x="2362043" y="34290"/>
                    <a:pt x="2362043" y="44450"/>
                    <a:pt x="2363313" y="53860"/>
                  </a:cubicBezTo>
                  <a:cubicBezTo>
                    <a:pt x="2365853" y="78456"/>
                    <a:pt x="2367123" y="103964"/>
                    <a:pt x="2369663" y="128560"/>
                  </a:cubicBezTo>
                  <a:cubicBezTo>
                    <a:pt x="2369663" y="164088"/>
                    <a:pt x="2382363" y="864624"/>
                    <a:pt x="2388713" y="900152"/>
                  </a:cubicBezTo>
                  <a:cubicBezTo>
                    <a:pt x="2395063" y="953899"/>
                    <a:pt x="2391253" y="1008557"/>
                    <a:pt x="2391253" y="1062304"/>
                  </a:cubicBezTo>
                  <a:cubicBezTo>
                    <a:pt x="2391253" y="1109675"/>
                    <a:pt x="2392523" y="1153401"/>
                    <a:pt x="2393793" y="1200025"/>
                  </a:cubicBezTo>
                  <a:lnTo>
                    <a:pt x="2393793" y="1259715"/>
                  </a:lnTo>
                  <a:cubicBezTo>
                    <a:pt x="2370933" y="1259715"/>
                    <a:pt x="2350613" y="1260985"/>
                    <a:pt x="2330293" y="1259715"/>
                  </a:cubicBezTo>
                  <a:cubicBezTo>
                    <a:pt x="2213649" y="1254635"/>
                    <a:pt x="2093982" y="1260985"/>
                    <a:pt x="1976128" y="1255905"/>
                  </a:cubicBezTo>
                  <a:cubicBezTo>
                    <a:pt x="1905415" y="1252095"/>
                    <a:pt x="1836516" y="1254635"/>
                    <a:pt x="1765804" y="1252095"/>
                  </a:cubicBezTo>
                  <a:lnTo>
                    <a:pt x="1667894" y="1248285"/>
                  </a:lnTo>
                  <a:cubicBezTo>
                    <a:pt x="1647949" y="1248285"/>
                    <a:pt x="1629818" y="1249555"/>
                    <a:pt x="1609873" y="1249555"/>
                  </a:cubicBezTo>
                  <a:cubicBezTo>
                    <a:pt x="1559105" y="1248285"/>
                    <a:pt x="1419493" y="1249555"/>
                    <a:pt x="1368726" y="1248285"/>
                  </a:cubicBezTo>
                  <a:cubicBezTo>
                    <a:pt x="1332463" y="1247015"/>
                    <a:pt x="607206" y="1255905"/>
                    <a:pt x="570943" y="1254635"/>
                  </a:cubicBezTo>
                  <a:cubicBezTo>
                    <a:pt x="561878" y="1254635"/>
                    <a:pt x="550999" y="1255905"/>
                    <a:pt x="541933" y="1255905"/>
                  </a:cubicBezTo>
                  <a:cubicBezTo>
                    <a:pt x="520175" y="1255905"/>
                    <a:pt x="500231" y="1257175"/>
                    <a:pt x="478473" y="1257175"/>
                  </a:cubicBezTo>
                  <a:cubicBezTo>
                    <a:pt x="424079" y="1257175"/>
                    <a:pt x="371498" y="1255905"/>
                    <a:pt x="317104" y="1254635"/>
                  </a:cubicBezTo>
                  <a:cubicBezTo>
                    <a:pt x="284467" y="1253365"/>
                    <a:pt x="251830" y="1252095"/>
                    <a:pt x="221007" y="1250825"/>
                  </a:cubicBezTo>
                  <a:cubicBezTo>
                    <a:pt x="162987" y="1249555"/>
                    <a:pt x="104966" y="1248285"/>
                    <a:pt x="45132" y="1248285"/>
                  </a:cubicBezTo>
                  <a:cubicBezTo>
                    <a:pt x="34505" y="1248285"/>
                    <a:pt x="25615" y="1248285"/>
                    <a:pt x="15455" y="1247015"/>
                  </a:cubicBezTo>
                  <a:cubicBezTo>
                    <a:pt x="6565" y="1245745"/>
                    <a:pt x="1485" y="1239395"/>
                    <a:pt x="4025" y="1230505"/>
                  </a:cubicBezTo>
                  <a:cubicBezTo>
                    <a:pt x="12915" y="1198950"/>
                    <a:pt x="9105" y="1176176"/>
                    <a:pt x="7835" y="1152490"/>
                  </a:cubicBezTo>
                  <a:cubicBezTo>
                    <a:pt x="6565" y="1104209"/>
                    <a:pt x="2755" y="1056838"/>
                    <a:pt x="4025" y="1008557"/>
                  </a:cubicBezTo>
                  <a:cubicBezTo>
                    <a:pt x="1485" y="948433"/>
                    <a:pt x="-3595" y="204170"/>
                    <a:pt x="4025" y="143135"/>
                  </a:cubicBezTo>
                  <a:cubicBezTo>
                    <a:pt x="5295" y="131293"/>
                    <a:pt x="4025" y="118539"/>
                    <a:pt x="5295" y="106697"/>
                  </a:cubicBezTo>
                  <a:cubicBezTo>
                    <a:pt x="6565" y="87566"/>
                    <a:pt x="9105" y="66614"/>
                    <a:pt x="10375" y="44450"/>
                  </a:cubicBezTo>
                  <a:cubicBezTo>
                    <a:pt x="10375" y="41910"/>
                    <a:pt x="11645" y="39370"/>
                    <a:pt x="12915" y="38100"/>
                  </a:cubicBezTo>
                  <a:cubicBezTo>
                    <a:pt x="34505" y="35560"/>
                    <a:pt x="59637" y="30480"/>
                    <a:pt x="88648" y="29210"/>
                  </a:cubicBezTo>
                  <a:cubicBezTo>
                    <a:pt x="137603" y="25400"/>
                    <a:pt x="186557" y="22860"/>
                    <a:pt x="237325" y="20320"/>
                  </a:cubicBezTo>
                  <a:cubicBezTo>
                    <a:pt x="271775" y="17780"/>
                    <a:pt x="306225" y="16510"/>
                    <a:pt x="338861" y="13970"/>
                  </a:cubicBezTo>
                  <a:cubicBezTo>
                    <a:pt x="371498" y="11430"/>
                    <a:pt x="405947" y="8890"/>
                    <a:pt x="438584" y="8890"/>
                  </a:cubicBezTo>
                  <a:cubicBezTo>
                    <a:pt x="474847" y="7620"/>
                    <a:pt x="511110" y="10160"/>
                    <a:pt x="547373" y="8890"/>
                  </a:cubicBezTo>
                  <a:cubicBezTo>
                    <a:pt x="592701" y="8890"/>
                    <a:pt x="1414054" y="6350"/>
                    <a:pt x="1459383" y="5080"/>
                  </a:cubicBezTo>
                  <a:cubicBezTo>
                    <a:pt x="1502898" y="3810"/>
                    <a:pt x="1546413" y="2540"/>
                    <a:pt x="1591742" y="2540"/>
                  </a:cubicBezTo>
                  <a:cubicBezTo>
                    <a:pt x="1666081" y="1270"/>
                    <a:pt x="1738606" y="0"/>
                    <a:pt x="1812945" y="0"/>
                  </a:cubicBezTo>
                  <a:cubicBezTo>
                    <a:pt x="1843769" y="0"/>
                    <a:pt x="1876405" y="2540"/>
                    <a:pt x="1907228" y="2540"/>
                  </a:cubicBezTo>
                  <a:cubicBezTo>
                    <a:pt x="1992446" y="3810"/>
                    <a:pt x="2079477" y="5080"/>
                    <a:pt x="2164695" y="7620"/>
                  </a:cubicBezTo>
                  <a:cubicBezTo>
                    <a:pt x="2210023" y="8890"/>
                    <a:pt x="2255352" y="12700"/>
                    <a:pt x="2300680" y="16510"/>
                  </a:cubicBezTo>
                  <a:lnTo>
                    <a:pt x="2330293" y="16510"/>
                  </a:lnTo>
                  <a:cubicBezTo>
                    <a:pt x="2341723" y="17780"/>
                    <a:pt x="2350613" y="20320"/>
                    <a:pt x="2360773" y="21590"/>
                  </a:cubicBezTo>
                  <a:close/>
                  <a:moveTo>
                    <a:pt x="2370933" y="1243205"/>
                  </a:moveTo>
                  <a:cubicBezTo>
                    <a:pt x="2372203" y="1226695"/>
                    <a:pt x="2373473" y="1213995"/>
                    <a:pt x="2373473" y="1201295"/>
                  </a:cubicBezTo>
                  <a:cubicBezTo>
                    <a:pt x="2372203" y="1148847"/>
                    <a:pt x="2370933" y="1100565"/>
                    <a:pt x="2370933" y="1048640"/>
                  </a:cubicBezTo>
                  <a:cubicBezTo>
                    <a:pt x="2370933" y="1024955"/>
                    <a:pt x="2373473" y="1001269"/>
                    <a:pt x="2372203" y="977584"/>
                  </a:cubicBezTo>
                  <a:cubicBezTo>
                    <a:pt x="2372203" y="955721"/>
                    <a:pt x="2370933" y="932947"/>
                    <a:pt x="2369663" y="911083"/>
                  </a:cubicBezTo>
                  <a:cubicBezTo>
                    <a:pt x="2364583" y="877377"/>
                    <a:pt x="2353153" y="179574"/>
                    <a:pt x="2353153" y="145868"/>
                  </a:cubicBezTo>
                  <a:cubicBezTo>
                    <a:pt x="2350613" y="117628"/>
                    <a:pt x="2348073" y="88477"/>
                    <a:pt x="2345533" y="60237"/>
                  </a:cubicBezTo>
                  <a:cubicBezTo>
                    <a:pt x="2344263" y="44450"/>
                    <a:pt x="2342993" y="43180"/>
                    <a:pt x="2326064" y="41910"/>
                  </a:cubicBezTo>
                  <a:cubicBezTo>
                    <a:pt x="2320625" y="41910"/>
                    <a:pt x="2316999" y="41910"/>
                    <a:pt x="2311559" y="40640"/>
                  </a:cubicBezTo>
                  <a:cubicBezTo>
                    <a:pt x="2266231" y="36830"/>
                    <a:pt x="2219089" y="31750"/>
                    <a:pt x="2173760" y="30480"/>
                  </a:cubicBezTo>
                  <a:cubicBezTo>
                    <a:pt x="2063159" y="26670"/>
                    <a:pt x="1950744" y="25400"/>
                    <a:pt x="1840142" y="22860"/>
                  </a:cubicBezTo>
                  <a:lnTo>
                    <a:pt x="1709596" y="22860"/>
                  </a:lnTo>
                  <a:cubicBezTo>
                    <a:pt x="1651576" y="22860"/>
                    <a:pt x="1593555" y="22860"/>
                    <a:pt x="1537348" y="24130"/>
                  </a:cubicBezTo>
                  <a:cubicBezTo>
                    <a:pt x="1488393" y="25400"/>
                    <a:pt x="663414" y="29210"/>
                    <a:pt x="614459" y="29210"/>
                  </a:cubicBezTo>
                  <a:cubicBezTo>
                    <a:pt x="534680" y="29210"/>
                    <a:pt x="454902" y="26670"/>
                    <a:pt x="375124" y="33020"/>
                  </a:cubicBezTo>
                  <a:cubicBezTo>
                    <a:pt x="333422" y="36830"/>
                    <a:pt x="293533" y="36830"/>
                    <a:pt x="253644" y="38100"/>
                  </a:cubicBezTo>
                  <a:cubicBezTo>
                    <a:pt x="184744" y="41910"/>
                    <a:pt x="115845" y="45720"/>
                    <a:pt x="46945" y="50800"/>
                  </a:cubicBezTo>
                  <a:cubicBezTo>
                    <a:pt x="33235" y="50800"/>
                    <a:pt x="30695" y="52949"/>
                    <a:pt x="29425" y="63881"/>
                  </a:cubicBezTo>
                  <a:cubicBezTo>
                    <a:pt x="28155" y="80278"/>
                    <a:pt x="28155" y="96676"/>
                    <a:pt x="26885" y="113073"/>
                  </a:cubicBezTo>
                  <a:cubicBezTo>
                    <a:pt x="25615" y="140402"/>
                    <a:pt x="23075" y="166821"/>
                    <a:pt x="21805" y="194150"/>
                  </a:cubicBezTo>
                  <a:cubicBezTo>
                    <a:pt x="16725" y="223301"/>
                    <a:pt x="23075" y="935680"/>
                    <a:pt x="25615" y="964831"/>
                  </a:cubicBezTo>
                  <a:cubicBezTo>
                    <a:pt x="25615" y="995804"/>
                    <a:pt x="25615" y="1027688"/>
                    <a:pt x="26885" y="1058660"/>
                  </a:cubicBezTo>
                  <a:cubicBezTo>
                    <a:pt x="26885" y="1081435"/>
                    <a:pt x="29425" y="1104209"/>
                    <a:pt x="29425" y="1126983"/>
                  </a:cubicBezTo>
                  <a:cubicBezTo>
                    <a:pt x="29425" y="1151580"/>
                    <a:pt x="29425" y="1176176"/>
                    <a:pt x="28155" y="1201295"/>
                  </a:cubicBezTo>
                  <a:lnTo>
                    <a:pt x="28155" y="1211455"/>
                  </a:lnTo>
                  <a:cubicBezTo>
                    <a:pt x="28155" y="1221615"/>
                    <a:pt x="31965" y="1225425"/>
                    <a:pt x="40855" y="1225425"/>
                  </a:cubicBezTo>
                  <a:cubicBezTo>
                    <a:pt x="63264" y="1225425"/>
                    <a:pt x="88648" y="1226695"/>
                    <a:pt x="112219" y="1226695"/>
                  </a:cubicBezTo>
                  <a:cubicBezTo>
                    <a:pt x="146668" y="1226695"/>
                    <a:pt x="182931" y="1224155"/>
                    <a:pt x="217381" y="1226695"/>
                  </a:cubicBezTo>
                  <a:cubicBezTo>
                    <a:pt x="273588" y="1230505"/>
                    <a:pt x="329796" y="1233045"/>
                    <a:pt x="386003" y="1231775"/>
                  </a:cubicBezTo>
                  <a:cubicBezTo>
                    <a:pt x="422266" y="1230505"/>
                    <a:pt x="456715" y="1233045"/>
                    <a:pt x="492978" y="1233045"/>
                  </a:cubicBezTo>
                  <a:cubicBezTo>
                    <a:pt x="545559" y="1233045"/>
                    <a:pt x="598140" y="1231775"/>
                    <a:pt x="650722" y="1233045"/>
                  </a:cubicBezTo>
                  <a:cubicBezTo>
                    <a:pt x="728687" y="1234315"/>
                    <a:pt x="1584489" y="1224155"/>
                    <a:pt x="1664268" y="1226695"/>
                  </a:cubicBezTo>
                  <a:cubicBezTo>
                    <a:pt x="1698717" y="1227965"/>
                    <a:pt x="1733167" y="1229235"/>
                    <a:pt x="1765804" y="1229235"/>
                  </a:cubicBezTo>
                  <a:cubicBezTo>
                    <a:pt x="1825637" y="1231775"/>
                    <a:pt x="1883658" y="1227965"/>
                    <a:pt x="1943492" y="1231775"/>
                  </a:cubicBezTo>
                  <a:cubicBezTo>
                    <a:pt x="1992446" y="1234315"/>
                    <a:pt x="2041401" y="1234315"/>
                    <a:pt x="2090356" y="1236855"/>
                  </a:cubicBezTo>
                  <a:cubicBezTo>
                    <a:pt x="2162882" y="1240665"/>
                    <a:pt x="2235407" y="1243205"/>
                    <a:pt x="2307933" y="1244475"/>
                  </a:cubicBezTo>
                  <a:cubicBezTo>
                    <a:pt x="2332833" y="1244475"/>
                    <a:pt x="2350613" y="1243205"/>
                    <a:pt x="2370933" y="1243205"/>
                  </a:cubicBezTo>
                  <a:close/>
                </a:path>
              </a:pathLst>
            </a:custGeom>
            <a:solidFill>
              <a:srgbClr val="2A2B39"/>
            </a:solidFill>
          </p:spPr>
          <p:txBody>
            <a:bodyPr/>
            <a:lstStyle/>
            <a:p>
              <a:endParaRPr lang="en-US" sz="1200"/>
            </a:p>
          </p:txBody>
        </p:sp>
      </p:grpSp>
      <p:grpSp>
        <p:nvGrpSpPr>
          <p:cNvPr id="33" name="Group 33"/>
          <p:cNvGrpSpPr/>
          <p:nvPr/>
        </p:nvGrpSpPr>
        <p:grpSpPr>
          <a:xfrm>
            <a:off x="1149103" y="727929"/>
            <a:ext cx="1806887" cy="314795"/>
            <a:chOff x="0" y="0"/>
            <a:chExt cx="2133426" cy="371685"/>
          </a:xfrm>
        </p:grpSpPr>
        <p:sp>
          <p:nvSpPr>
            <p:cNvPr id="34" name="Freeform 34"/>
            <p:cNvSpPr/>
            <p:nvPr/>
          </p:nvSpPr>
          <p:spPr>
            <a:xfrm>
              <a:off x="39997" y="45156"/>
              <a:ext cx="2093429" cy="325824"/>
            </a:xfrm>
            <a:custGeom>
              <a:avLst/>
              <a:gdLst/>
              <a:ahLst/>
              <a:cxnLst/>
              <a:rect l="l" t="t" r="r" b="b"/>
              <a:pathLst>
                <a:path w="2093429" h="325824">
                  <a:moveTo>
                    <a:pt x="643" y="296049"/>
                  </a:moveTo>
                  <a:cubicBezTo>
                    <a:pt x="-1897" y="304939"/>
                    <a:pt x="3183" y="311289"/>
                    <a:pt x="14182" y="312559"/>
                  </a:cubicBezTo>
                  <a:cubicBezTo>
                    <a:pt x="26801" y="313829"/>
                    <a:pt x="37842" y="313829"/>
                    <a:pt x="50461" y="313829"/>
                  </a:cubicBezTo>
                  <a:cubicBezTo>
                    <a:pt x="100937" y="315099"/>
                    <a:pt x="151413" y="315099"/>
                    <a:pt x="203466" y="316369"/>
                  </a:cubicBezTo>
                  <a:cubicBezTo>
                    <a:pt x="231859" y="317639"/>
                    <a:pt x="260252" y="318909"/>
                    <a:pt x="287067" y="320179"/>
                  </a:cubicBezTo>
                  <a:cubicBezTo>
                    <a:pt x="334388" y="321449"/>
                    <a:pt x="380132" y="321449"/>
                    <a:pt x="427453" y="322719"/>
                  </a:cubicBezTo>
                  <a:cubicBezTo>
                    <a:pt x="446382" y="322719"/>
                    <a:pt x="463733" y="322719"/>
                    <a:pt x="482661" y="321449"/>
                  </a:cubicBezTo>
                  <a:cubicBezTo>
                    <a:pt x="490548" y="321449"/>
                    <a:pt x="500012" y="320179"/>
                    <a:pt x="507899" y="320179"/>
                  </a:cubicBezTo>
                  <a:cubicBezTo>
                    <a:pt x="539447" y="321449"/>
                    <a:pt x="1170396" y="312559"/>
                    <a:pt x="1201943" y="313829"/>
                  </a:cubicBezTo>
                  <a:cubicBezTo>
                    <a:pt x="1246110" y="315099"/>
                    <a:pt x="1367567" y="315099"/>
                    <a:pt x="1411734" y="315099"/>
                  </a:cubicBezTo>
                  <a:cubicBezTo>
                    <a:pt x="1429085" y="315099"/>
                    <a:pt x="1444859" y="313829"/>
                    <a:pt x="1462210" y="313829"/>
                  </a:cubicBezTo>
                  <a:lnTo>
                    <a:pt x="1547388" y="317639"/>
                  </a:lnTo>
                  <a:cubicBezTo>
                    <a:pt x="1608905" y="320179"/>
                    <a:pt x="1668845" y="317639"/>
                    <a:pt x="1730363" y="321449"/>
                  </a:cubicBezTo>
                  <a:cubicBezTo>
                    <a:pt x="1832892" y="326529"/>
                    <a:pt x="1936999" y="320179"/>
                    <a:pt x="2029929" y="325259"/>
                  </a:cubicBezTo>
                  <a:cubicBezTo>
                    <a:pt x="2050249" y="326529"/>
                    <a:pt x="2070569" y="325259"/>
                    <a:pt x="2093429" y="325259"/>
                  </a:cubicBezTo>
                  <a:lnTo>
                    <a:pt x="2093429" y="265569"/>
                  </a:lnTo>
                  <a:cubicBezTo>
                    <a:pt x="2092159" y="231832"/>
                    <a:pt x="2090889" y="223058"/>
                    <a:pt x="2090889" y="213736"/>
                  </a:cubicBezTo>
                  <a:cubicBezTo>
                    <a:pt x="2090889" y="202951"/>
                    <a:pt x="2094699" y="191984"/>
                    <a:pt x="2088349" y="181199"/>
                  </a:cubicBezTo>
                  <a:cubicBezTo>
                    <a:pt x="2080729" y="174070"/>
                    <a:pt x="2069299" y="33505"/>
                    <a:pt x="2069299" y="26377"/>
                  </a:cubicBezTo>
                  <a:cubicBezTo>
                    <a:pt x="2066759" y="21441"/>
                    <a:pt x="2065489" y="16323"/>
                    <a:pt x="2062949" y="11388"/>
                  </a:cubicBezTo>
                  <a:cubicBezTo>
                    <a:pt x="2062949" y="9926"/>
                    <a:pt x="2061679" y="8463"/>
                    <a:pt x="2060409" y="5644"/>
                  </a:cubicBezTo>
                  <a:cubicBezTo>
                    <a:pt x="2050249" y="3104"/>
                    <a:pt x="2041359" y="1834"/>
                    <a:pt x="2031199" y="564"/>
                  </a:cubicBezTo>
                  <a:cubicBezTo>
                    <a:pt x="2023579" y="-706"/>
                    <a:pt x="2015959" y="564"/>
                    <a:pt x="2009609" y="564"/>
                  </a:cubicBezTo>
                  <a:lnTo>
                    <a:pt x="6295" y="5644"/>
                  </a:lnTo>
                  <a:lnTo>
                    <a:pt x="643" y="296049"/>
                  </a:lnTo>
                  <a:close/>
                </a:path>
              </a:pathLst>
            </a:custGeom>
            <a:solidFill>
              <a:srgbClr val="AE88F3"/>
            </a:solidFill>
          </p:spPr>
          <p:txBody>
            <a:bodyPr/>
            <a:lstStyle/>
            <a:p>
              <a:endParaRPr lang="en-US" sz="1200"/>
            </a:p>
          </p:txBody>
        </p:sp>
        <p:sp>
          <p:nvSpPr>
            <p:cNvPr id="35" name="Freeform 35"/>
            <p:cNvSpPr/>
            <p:nvPr/>
          </p:nvSpPr>
          <p:spPr>
            <a:xfrm>
              <a:off x="11430" y="16510"/>
              <a:ext cx="2072466" cy="317075"/>
            </a:xfrm>
            <a:custGeom>
              <a:avLst/>
              <a:gdLst/>
              <a:ahLst/>
              <a:cxnLst/>
              <a:rect l="l" t="t" r="r" b="b"/>
              <a:pathLst>
                <a:path w="2072466" h="317075">
                  <a:moveTo>
                    <a:pt x="2072466" y="317075"/>
                  </a:moveTo>
                  <a:lnTo>
                    <a:pt x="0" y="309455"/>
                  </a:lnTo>
                  <a:lnTo>
                    <a:pt x="0" y="116440"/>
                  </a:lnTo>
                  <a:lnTo>
                    <a:pt x="7620" y="20320"/>
                  </a:lnTo>
                  <a:lnTo>
                    <a:pt x="1033339" y="0"/>
                  </a:lnTo>
                  <a:lnTo>
                    <a:pt x="2050876" y="8890"/>
                  </a:lnTo>
                  <a:close/>
                </a:path>
              </a:pathLst>
            </a:custGeom>
            <a:solidFill>
              <a:srgbClr val="F8F8F8"/>
            </a:solidFill>
          </p:spPr>
          <p:txBody>
            <a:bodyPr/>
            <a:lstStyle/>
            <a:p>
              <a:endParaRPr lang="en-US" sz="1200"/>
            </a:p>
          </p:txBody>
        </p:sp>
        <p:sp>
          <p:nvSpPr>
            <p:cNvPr id="36" name="Freeform 36"/>
            <p:cNvSpPr/>
            <p:nvPr/>
          </p:nvSpPr>
          <p:spPr>
            <a:xfrm>
              <a:off x="-215" y="0"/>
              <a:ext cx="2096811" cy="343039"/>
            </a:xfrm>
            <a:custGeom>
              <a:avLst/>
              <a:gdLst/>
              <a:ahLst/>
              <a:cxnLst/>
              <a:rect l="l" t="t" r="r" b="b"/>
              <a:pathLst>
                <a:path w="2096811" h="343039">
                  <a:moveTo>
                    <a:pt x="2063791" y="21590"/>
                  </a:moveTo>
                  <a:cubicBezTo>
                    <a:pt x="2065061" y="34290"/>
                    <a:pt x="2065061" y="44450"/>
                    <a:pt x="2066331" y="52340"/>
                  </a:cubicBezTo>
                  <a:cubicBezTo>
                    <a:pt x="2068871" y="57275"/>
                    <a:pt x="2070141" y="62393"/>
                    <a:pt x="2072681" y="67328"/>
                  </a:cubicBezTo>
                  <a:cubicBezTo>
                    <a:pt x="2072681" y="74457"/>
                    <a:pt x="2085381" y="215022"/>
                    <a:pt x="2091731" y="222151"/>
                  </a:cubicBezTo>
                  <a:cubicBezTo>
                    <a:pt x="2098081" y="232936"/>
                    <a:pt x="2094271" y="243903"/>
                    <a:pt x="2094271" y="254687"/>
                  </a:cubicBezTo>
                  <a:cubicBezTo>
                    <a:pt x="2094271" y="264192"/>
                    <a:pt x="2095541" y="272966"/>
                    <a:pt x="2096811" y="282785"/>
                  </a:cubicBezTo>
                  <a:lnTo>
                    <a:pt x="2096811" y="342475"/>
                  </a:lnTo>
                  <a:cubicBezTo>
                    <a:pt x="2073951" y="342475"/>
                    <a:pt x="2053631" y="343745"/>
                    <a:pt x="2033311" y="342475"/>
                  </a:cubicBezTo>
                  <a:cubicBezTo>
                    <a:pt x="1931467" y="337395"/>
                    <a:pt x="1827360" y="343745"/>
                    <a:pt x="1724831" y="338665"/>
                  </a:cubicBezTo>
                  <a:cubicBezTo>
                    <a:pt x="1663314" y="334855"/>
                    <a:pt x="1603374" y="337395"/>
                    <a:pt x="1541856" y="334855"/>
                  </a:cubicBezTo>
                  <a:lnTo>
                    <a:pt x="1456678" y="331045"/>
                  </a:lnTo>
                  <a:cubicBezTo>
                    <a:pt x="1439327" y="331045"/>
                    <a:pt x="1423553" y="332315"/>
                    <a:pt x="1406202" y="332315"/>
                  </a:cubicBezTo>
                  <a:cubicBezTo>
                    <a:pt x="1362035" y="331045"/>
                    <a:pt x="1240578" y="332315"/>
                    <a:pt x="1196411" y="331045"/>
                  </a:cubicBezTo>
                  <a:cubicBezTo>
                    <a:pt x="1164864" y="329775"/>
                    <a:pt x="533915" y="338665"/>
                    <a:pt x="502367" y="337395"/>
                  </a:cubicBezTo>
                  <a:cubicBezTo>
                    <a:pt x="494481" y="337395"/>
                    <a:pt x="485016" y="338665"/>
                    <a:pt x="477130" y="338665"/>
                  </a:cubicBezTo>
                  <a:cubicBezTo>
                    <a:pt x="458201" y="338665"/>
                    <a:pt x="440850" y="339935"/>
                    <a:pt x="421921" y="339935"/>
                  </a:cubicBezTo>
                  <a:cubicBezTo>
                    <a:pt x="374600" y="339935"/>
                    <a:pt x="328856" y="338665"/>
                    <a:pt x="281535" y="337395"/>
                  </a:cubicBezTo>
                  <a:cubicBezTo>
                    <a:pt x="253143" y="336125"/>
                    <a:pt x="224750" y="334855"/>
                    <a:pt x="197935" y="333585"/>
                  </a:cubicBezTo>
                  <a:cubicBezTo>
                    <a:pt x="147459" y="332315"/>
                    <a:pt x="96983" y="331045"/>
                    <a:pt x="44929" y="331045"/>
                  </a:cubicBezTo>
                  <a:cubicBezTo>
                    <a:pt x="34505" y="331045"/>
                    <a:pt x="25615" y="331045"/>
                    <a:pt x="15455" y="329775"/>
                  </a:cubicBezTo>
                  <a:cubicBezTo>
                    <a:pt x="6565" y="328505"/>
                    <a:pt x="1485" y="322155"/>
                    <a:pt x="4025" y="313265"/>
                  </a:cubicBezTo>
                  <a:cubicBezTo>
                    <a:pt x="12915" y="282106"/>
                    <a:pt x="9105" y="277536"/>
                    <a:pt x="7835" y="272784"/>
                  </a:cubicBezTo>
                  <a:cubicBezTo>
                    <a:pt x="6565" y="263096"/>
                    <a:pt x="2755" y="253591"/>
                    <a:pt x="4025" y="243903"/>
                  </a:cubicBezTo>
                  <a:cubicBezTo>
                    <a:pt x="1485" y="231839"/>
                    <a:pt x="-3595" y="82500"/>
                    <a:pt x="4025" y="70253"/>
                  </a:cubicBezTo>
                  <a:cubicBezTo>
                    <a:pt x="5295" y="67877"/>
                    <a:pt x="4025" y="65318"/>
                    <a:pt x="5295" y="62941"/>
                  </a:cubicBezTo>
                  <a:cubicBezTo>
                    <a:pt x="6565" y="59103"/>
                    <a:pt x="9105" y="54899"/>
                    <a:pt x="10375" y="44450"/>
                  </a:cubicBezTo>
                  <a:cubicBezTo>
                    <a:pt x="10375" y="41910"/>
                    <a:pt x="11645" y="39370"/>
                    <a:pt x="12915" y="38100"/>
                  </a:cubicBezTo>
                  <a:cubicBezTo>
                    <a:pt x="34505" y="35560"/>
                    <a:pt x="57548" y="30480"/>
                    <a:pt x="82786" y="29210"/>
                  </a:cubicBezTo>
                  <a:cubicBezTo>
                    <a:pt x="125375" y="25400"/>
                    <a:pt x="167965" y="22860"/>
                    <a:pt x="212131" y="20320"/>
                  </a:cubicBezTo>
                  <a:cubicBezTo>
                    <a:pt x="242101" y="17780"/>
                    <a:pt x="272071" y="16510"/>
                    <a:pt x="300464" y="13970"/>
                  </a:cubicBezTo>
                  <a:cubicBezTo>
                    <a:pt x="328857" y="11430"/>
                    <a:pt x="358827" y="8890"/>
                    <a:pt x="387219" y="8890"/>
                  </a:cubicBezTo>
                  <a:cubicBezTo>
                    <a:pt x="418767" y="7620"/>
                    <a:pt x="450314" y="10160"/>
                    <a:pt x="481862" y="8890"/>
                  </a:cubicBezTo>
                  <a:cubicBezTo>
                    <a:pt x="521296" y="8890"/>
                    <a:pt x="1235846" y="6350"/>
                    <a:pt x="1275280" y="5080"/>
                  </a:cubicBezTo>
                  <a:cubicBezTo>
                    <a:pt x="1313137" y="3810"/>
                    <a:pt x="1350994" y="2540"/>
                    <a:pt x="1390428" y="2540"/>
                  </a:cubicBezTo>
                  <a:cubicBezTo>
                    <a:pt x="1455101" y="1270"/>
                    <a:pt x="1518195" y="0"/>
                    <a:pt x="1582868" y="0"/>
                  </a:cubicBezTo>
                  <a:cubicBezTo>
                    <a:pt x="1609683" y="0"/>
                    <a:pt x="1638076" y="2540"/>
                    <a:pt x="1664891" y="2540"/>
                  </a:cubicBezTo>
                  <a:cubicBezTo>
                    <a:pt x="1739027" y="3810"/>
                    <a:pt x="1814741" y="5080"/>
                    <a:pt x="1888878" y="7620"/>
                  </a:cubicBezTo>
                  <a:cubicBezTo>
                    <a:pt x="1928312" y="8890"/>
                    <a:pt x="1967746" y="12700"/>
                    <a:pt x="2007181" y="16510"/>
                  </a:cubicBezTo>
                  <a:lnTo>
                    <a:pt x="2033311" y="16510"/>
                  </a:lnTo>
                  <a:cubicBezTo>
                    <a:pt x="2044741" y="17780"/>
                    <a:pt x="2053631" y="20320"/>
                    <a:pt x="2063791" y="21590"/>
                  </a:cubicBezTo>
                  <a:close/>
                  <a:moveTo>
                    <a:pt x="2073951" y="325965"/>
                  </a:moveTo>
                  <a:cubicBezTo>
                    <a:pt x="2075221" y="309455"/>
                    <a:pt x="2076491" y="296755"/>
                    <a:pt x="2076491" y="284055"/>
                  </a:cubicBezTo>
                  <a:cubicBezTo>
                    <a:pt x="2075221" y="272052"/>
                    <a:pt x="2073951" y="262365"/>
                    <a:pt x="2073951" y="251946"/>
                  </a:cubicBezTo>
                  <a:cubicBezTo>
                    <a:pt x="2073951" y="247193"/>
                    <a:pt x="2076491" y="242441"/>
                    <a:pt x="2075221" y="237688"/>
                  </a:cubicBezTo>
                  <a:cubicBezTo>
                    <a:pt x="2075221" y="233301"/>
                    <a:pt x="2073951" y="228731"/>
                    <a:pt x="2072681" y="224344"/>
                  </a:cubicBezTo>
                  <a:cubicBezTo>
                    <a:pt x="2067601" y="217581"/>
                    <a:pt x="2056171" y="77565"/>
                    <a:pt x="2056171" y="70801"/>
                  </a:cubicBezTo>
                  <a:cubicBezTo>
                    <a:pt x="2053631" y="65135"/>
                    <a:pt x="2051091" y="59286"/>
                    <a:pt x="2048551" y="53619"/>
                  </a:cubicBezTo>
                  <a:cubicBezTo>
                    <a:pt x="2047281" y="44450"/>
                    <a:pt x="2046011" y="43180"/>
                    <a:pt x="2029264" y="41910"/>
                  </a:cubicBezTo>
                  <a:cubicBezTo>
                    <a:pt x="2024532" y="41910"/>
                    <a:pt x="2021377" y="41910"/>
                    <a:pt x="2016645" y="40640"/>
                  </a:cubicBezTo>
                  <a:cubicBezTo>
                    <a:pt x="1977211" y="36830"/>
                    <a:pt x="1936199" y="31750"/>
                    <a:pt x="1896765" y="30480"/>
                  </a:cubicBezTo>
                  <a:cubicBezTo>
                    <a:pt x="1800545" y="26670"/>
                    <a:pt x="1702748" y="25400"/>
                    <a:pt x="1606528" y="22860"/>
                  </a:cubicBezTo>
                  <a:lnTo>
                    <a:pt x="1492957" y="22860"/>
                  </a:lnTo>
                  <a:cubicBezTo>
                    <a:pt x="1442481" y="22860"/>
                    <a:pt x="1392006" y="22860"/>
                    <a:pt x="1343107" y="24130"/>
                  </a:cubicBezTo>
                  <a:cubicBezTo>
                    <a:pt x="1300518" y="25400"/>
                    <a:pt x="582813" y="29210"/>
                    <a:pt x="540224" y="29210"/>
                  </a:cubicBezTo>
                  <a:cubicBezTo>
                    <a:pt x="470820" y="29210"/>
                    <a:pt x="401416" y="26670"/>
                    <a:pt x="332011" y="33020"/>
                  </a:cubicBezTo>
                  <a:cubicBezTo>
                    <a:pt x="295732" y="36830"/>
                    <a:pt x="261029" y="36830"/>
                    <a:pt x="226327" y="38100"/>
                  </a:cubicBezTo>
                  <a:cubicBezTo>
                    <a:pt x="166387" y="41910"/>
                    <a:pt x="106447" y="45720"/>
                    <a:pt x="46507" y="50800"/>
                  </a:cubicBezTo>
                  <a:cubicBezTo>
                    <a:pt x="33235" y="50800"/>
                    <a:pt x="30695" y="52157"/>
                    <a:pt x="29425" y="54350"/>
                  </a:cubicBezTo>
                  <a:cubicBezTo>
                    <a:pt x="28155" y="57641"/>
                    <a:pt x="28155" y="60931"/>
                    <a:pt x="26885" y="64221"/>
                  </a:cubicBezTo>
                  <a:cubicBezTo>
                    <a:pt x="25615" y="69705"/>
                    <a:pt x="23075" y="75006"/>
                    <a:pt x="21805" y="80489"/>
                  </a:cubicBezTo>
                  <a:cubicBezTo>
                    <a:pt x="16725" y="86339"/>
                    <a:pt x="23075" y="229280"/>
                    <a:pt x="25615" y="235129"/>
                  </a:cubicBezTo>
                  <a:cubicBezTo>
                    <a:pt x="25615" y="241344"/>
                    <a:pt x="25615" y="247741"/>
                    <a:pt x="26885" y="253956"/>
                  </a:cubicBezTo>
                  <a:cubicBezTo>
                    <a:pt x="26885" y="258526"/>
                    <a:pt x="29425" y="263096"/>
                    <a:pt x="29425" y="267666"/>
                  </a:cubicBezTo>
                  <a:cubicBezTo>
                    <a:pt x="29425" y="272601"/>
                    <a:pt x="29425" y="277536"/>
                    <a:pt x="28155" y="284055"/>
                  </a:cubicBezTo>
                  <a:lnTo>
                    <a:pt x="28155" y="294215"/>
                  </a:lnTo>
                  <a:cubicBezTo>
                    <a:pt x="28155" y="304375"/>
                    <a:pt x="31965" y="308185"/>
                    <a:pt x="40855" y="308185"/>
                  </a:cubicBezTo>
                  <a:cubicBezTo>
                    <a:pt x="60703" y="308185"/>
                    <a:pt x="82786" y="309455"/>
                    <a:pt x="103292" y="309455"/>
                  </a:cubicBezTo>
                  <a:cubicBezTo>
                    <a:pt x="133262" y="309455"/>
                    <a:pt x="164810" y="306915"/>
                    <a:pt x="194780" y="309455"/>
                  </a:cubicBezTo>
                  <a:cubicBezTo>
                    <a:pt x="243678" y="313265"/>
                    <a:pt x="292577" y="315805"/>
                    <a:pt x="341476" y="314535"/>
                  </a:cubicBezTo>
                  <a:cubicBezTo>
                    <a:pt x="373023" y="313265"/>
                    <a:pt x="402993" y="315805"/>
                    <a:pt x="434540" y="315805"/>
                  </a:cubicBezTo>
                  <a:cubicBezTo>
                    <a:pt x="480284" y="315805"/>
                    <a:pt x="526028" y="314535"/>
                    <a:pt x="571772" y="315805"/>
                  </a:cubicBezTo>
                  <a:cubicBezTo>
                    <a:pt x="639599" y="317075"/>
                    <a:pt x="1384119" y="306915"/>
                    <a:pt x="1453523" y="309455"/>
                  </a:cubicBezTo>
                  <a:cubicBezTo>
                    <a:pt x="1483493" y="310725"/>
                    <a:pt x="1513463" y="311995"/>
                    <a:pt x="1541856" y="311995"/>
                  </a:cubicBezTo>
                  <a:cubicBezTo>
                    <a:pt x="1593909" y="314535"/>
                    <a:pt x="1644385" y="310725"/>
                    <a:pt x="1696439" y="314535"/>
                  </a:cubicBezTo>
                  <a:cubicBezTo>
                    <a:pt x="1739027" y="317075"/>
                    <a:pt x="1781617" y="317075"/>
                    <a:pt x="1824206" y="319615"/>
                  </a:cubicBezTo>
                  <a:cubicBezTo>
                    <a:pt x="1887301" y="323425"/>
                    <a:pt x="1950395" y="325965"/>
                    <a:pt x="2013490" y="327235"/>
                  </a:cubicBezTo>
                  <a:cubicBezTo>
                    <a:pt x="2035851" y="327235"/>
                    <a:pt x="2053631" y="325965"/>
                    <a:pt x="2073951" y="325965"/>
                  </a:cubicBezTo>
                  <a:close/>
                </a:path>
              </a:pathLst>
            </a:custGeom>
            <a:solidFill>
              <a:srgbClr val="2A2B39"/>
            </a:solidFill>
          </p:spPr>
          <p:txBody>
            <a:bodyPr/>
            <a:lstStyle/>
            <a:p>
              <a:endParaRPr lang="en-US" sz="1200"/>
            </a:p>
          </p:txBody>
        </p:sp>
      </p:grpSp>
      <p:grpSp>
        <p:nvGrpSpPr>
          <p:cNvPr id="37" name="Group 37"/>
          <p:cNvGrpSpPr/>
          <p:nvPr/>
        </p:nvGrpSpPr>
        <p:grpSpPr>
          <a:xfrm>
            <a:off x="9222645" y="727929"/>
            <a:ext cx="1806254" cy="314795"/>
            <a:chOff x="0" y="0"/>
            <a:chExt cx="2132678" cy="371685"/>
          </a:xfrm>
        </p:grpSpPr>
        <p:sp>
          <p:nvSpPr>
            <p:cNvPr id="38" name="Freeform 38"/>
            <p:cNvSpPr/>
            <p:nvPr/>
          </p:nvSpPr>
          <p:spPr>
            <a:xfrm>
              <a:off x="39997" y="45156"/>
              <a:ext cx="2092681" cy="325824"/>
            </a:xfrm>
            <a:custGeom>
              <a:avLst/>
              <a:gdLst/>
              <a:ahLst/>
              <a:cxnLst/>
              <a:rect l="l" t="t" r="r" b="b"/>
              <a:pathLst>
                <a:path w="2092681" h="325824">
                  <a:moveTo>
                    <a:pt x="643" y="296049"/>
                  </a:moveTo>
                  <a:cubicBezTo>
                    <a:pt x="-1897" y="304939"/>
                    <a:pt x="3183" y="311289"/>
                    <a:pt x="14178" y="312559"/>
                  </a:cubicBezTo>
                  <a:cubicBezTo>
                    <a:pt x="26792" y="313829"/>
                    <a:pt x="37829" y="313829"/>
                    <a:pt x="50444" y="313829"/>
                  </a:cubicBezTo>
                  <a:cubicBezTo>
                    <a:pt x="100900" y="315099"/>
                    <a:pt x="151357" y="315099"/>
                    <a:pt x="203391" y="316369"/>
                  </a:cubicBezTo>
                  <a:cubicBezTo>
                    <a:pt x="231773" y="317639"/>
                    <a:pt x="260155" y="318909"/>
                    <a:pt x="286960" y="320179"/>
                  </a:cubicBezTo>
                  <a:cubicBezTo>
                    <a:pt x="334264" y="321449"/>
                    <a:pt x="379990" y="321449"/>
                    <a:pt x="427294" y="322719"/>
                  </a:cubicBezTo>
                  <a:cubicBezTo>
                    <a:pt x="446215" y="322719"/>
                    <a:pt x="463560" y="322719"/>
                    <a:pt x="482481" y="321449"/>
                  </a:cubicBezTo>
                  <a:cubicBezTo>
                    <a:pt x="490365" y="321449"/>
                    <a:pt x="499825" y="320179"/>
                    <a:pt x="507709" y="320179"/>
                  </a:cubicBezTo>
                  <a:cubicBezTo>
                    <a:pt x="539245" y="321449"/>
                    <a:pt x="1169956" y="312559"/>
                    <a:pt x="1201492" y="313829"/>
                  </a:cubicBezTo>
                  <a:cubicBezTo>
                    <a:pt x="1245642" y="315099"/>
                    <a:pt x="1367054" y="315099"/>
                    <a:pt x="1411203" y="315099"/>
                  </a:cubicBezTo>
                  <a:cubicBezTo>
                    <a:pt x="1428548" y="315099"/>
                    <a:pt x="1444316" y="313829"/>
                    <a:pt x="1461660" y="313829"/>
                  </a:cubicBezTo>
                  <a:lnTo>
                    <a:pt x="1546806" y="317639"/>
                  </a:lnTo>
                  <a:cubicBezTo>
                    <a:pt x="1608301" y="320179"/>
                    <a:pt x="1668218" y="317639"/>
                    <a:pt x="1729713" y="321449"/>
                  </a:cubicBezTo>
                  <a:cubicBezTo>
                    <a:pt x="1832203" y="326529"/>
                    <a:pt x="1936271" y="320179"/>
                    <a:pt x="2029181" y="325259"/>
                  </a:cubicBezTo>
                  <a:cubicBezTo>
                    <a:pt x="2049501" y="326529"/>
                    <a:pt x="2069821" y="325259"/>
                    <a:pt x="2092681" y="325259"/>
                  </a:cubicBezTo>
                  <a:lnTo>
                    <a:pt x="2092681" y="265569"/>
                  </a:lnTo>
                  <a:cubicBezTo>
                    <a:pt x="2091411" y="231832"/>
                    <a:pt x="2090141" y="223058"/>
                    <a:pt x="2090141" y="213736"/>
                  </a:cubicBezTo>
                  <a:cubicBezTo>
                    <a:pt x="2090141" y="202951"/>
                    <a:pt x="2093951" y="191984"/>
                    <a:pt x="2087601" y="181199"/>
                  </a:cubicBezTo>
                  <a:cubicBezTo>
                    <a:pt x="2079981" y="174070"/>
                    <a:pt x="2068551" y="33505"/>
                    <a:pt x="2068551" y="26377"/>
                  </a:cubicBezTo>
                  <a:cubicBezTo>
                    <a:pt x="2066011" y="21441"/>
                    <a:pt x="2064741" y="16323"/>
                    <a:pt x="2062201" y="11388"/>
                  </a:cubicBezTo>
                  <a:cubicBezTo>
                    <a:pt x="2062201" y="9926"/>
                    <a:pt x="2060931" y="8463"/>
                    <a:pt x="2059661" y="5644"/>
                  </a:cubicBezTo>
                  <a:cubicBezTo>
                    <a:pt x="2049501" y="3104"/>
                    <a:pt x="2040611" y="1834"/>
                    <a:pt x="2030451" y="564"/>
                  </a:cubicBezTo>
                  <a:cubicBezTo>
                    <a:pt x="2022831" y="-706"/>
                    <a:pt x="2015211" y="564"/>
                    <a:pt x="2008861" y="564"/>
                  </a:cubicBezTo>
                  <a:lnTo>
                    <a:pt x="6294" y="5644"/>
                  </a:lnTo>
                  <a:lnTo>
                    <a:pt x="643" y="296049"/>
                  </a:lnTo>
                  <a:close/>
                </a:path>
              </a:pathLst>
            </a:custGeom>
            <a:solidFill>
              <a:srgbClr val="678AEA"/>
            </a:solidFill>
          </p:spPr>
          <p:txBody>
            <a:bodyPr/>
            <a:lstStyle/>
            <a:p>
              <a:endParaRPr lang="en-US" sz="1200"/>
            </a:p>
          </p:txBody>
        </p:sp>
        <p:sp>
          <p:nvSpPr>
            <p:cNvPr id="39" name="Freeform 39"/>
            <p:cNvSpPr/>
            <p:nvPr/>
          </p:nvSpPr>
          <p:spPr>
            <a:xfrm>
              <a:off x="11430" y="16510"/>
              <a:ext cx="2071718" cy="317075"/>
            </a:xfrm>
            <a:custGeom>
              <a:avLst/>
              <a:gdLst/>
              <a:ahLst/>
              <a:cxnLst/>
              <a:rect l="l" t="t" r="r" b="b"/>
              <a:pathLst>
                <a:path w="2071718" h="317075">
                  <a:moveTo>
                    <a:pt x="2071718" y="317075"/>
                  </a:moveTo>
                  <a:lnTo>
                    <a:pt x="0" y="309455"/>
                  </a:lnTo>
                  <a:lnTo>
                    <a:pt x="0" y="116440"/>
                  </a:lnTo>
                  <a:lnTo>
                    <a:pt x="7620" y="20320"/>
                  </a:lnTo>
                  <a:lnTo>
                    <a:pt x="1032962" y="0"/>
                  </a:lnTo>
                  <a:lnTo>
                    <a:pt x="2050128" y="8890"/>
                  </a:lnTo>
                  <a:close/>
                </a:path>
              </a:pathLst>
            </a:custGeom>
            <a:solidFill>
              <a:srgbClr val="F8F8F8"/>
            </a:solidFill>
          </p:spPr>
          <p:txBody>
            <a:bodyPr/>
            <a:lstStyle/>
            <a:p>
              <a:endParaRPr lang="en-US" sz="1200"/>
            </a:p>
          </p:txBody>
        </p:sp>
        <p:sp>
          <p:nvSpPr>
            <p:cNvPr id="40" name="Freeform 40"/>
            <p:cNvSpPr/>
            <p:nvPr/>
          </p:nvSpPr>
          <p:spPr>
            <a:xfrm>
              <a:off x="-215" y="0"/>
              <a:ext cx="2096063" cy="343039"/>
            </a:xfrm>
            <a:custGeom>
              <a:avLst/>
              <a:gdLst/>
              <a:ahLst/>
              <a:cxnLst/>
              <a:rect l="l" t="t" r="r" b="b"/>
              <a:pathLst>
                <a:path w="2096063" h="343039">
                  <a:moveTo>
                    <a:pt x="2063043" y="21590"/>
                  </a:moveTo>
                  <a:cubicBezTo>
                    <a:pt x="2064313" y="34290"/>
                    <a:pt x="2064313" y="44450"/>
                    <a:pt x="2065583" y="52340"/>
                  </a:cubicBezTo>
                  <a:cubicBezTo>
                    <a:pt x="2068123" y="57275"/>
                    <a:pt x="2069393" y="62393"/>
                    <a:pt x="2071933" y="67328"/>
                  </a:cubicBezTo>
                  <a:cubicBezTo>
                    <a:pt x="2071933" y="74457"/>
                    <a:pt x="2084633" y="215022"/>
                    <a:pt x="2090983" y="222151"/>
                  </a:cubicBezTo>
                  <a:cubicBezTo>
                    <a:pt x="2097333" y="232936"/>
                    <a:pt x="2093523" y="243903"/>
                    <a:pt x="2093523" y="254687"/>
                  </a:cubicBezTo>
                  <a:cubicBezTo>
                    <a:pt x="2093523" y="264192"/>
                    <a:pt x="2094793" y="272966"/>
                    <a:pt x="2096063" y="282785"/>
                  </a:cubicBezTo>
                  <a:lnTo>
                    <a:pt x="2096063" y="342475"/>
                  </a:lnTo>
                  <a:cubicBezTo>
                    <a:pt x="2073203" y="342475"/>
                    <a:pt x="2052883" y="343745"/>
                    <a:pt x="2032563" y="342475"/>
                  </a:cubicBezTo>
                  <a:cubicBezTo>
                    <a:pt x="1930756" y="337395"/>
                    <a:pt x="1826689" y="343745"/>
                    <a:pt x="1724198" y="338665"/>
                  </a:cubicBezTo>
                  <a:cubicBezTo>
                    <a:pt x="1662704" y="334855"/>
                    <a:pt x="1602786" y="337395"/>
                    <a:pt x="1541292" y="334855"/>
                  </a:cubicBezTo>
                  <a:lnTo>
                    <a:pt x="1456146" y="331045"/>
                  </a:lnTo>
                  <a:cubicBezTo>
                    <a:pt x="1438801" y="331045"/>
                    <a:pt x="1423033" y="332315"/>
                    <a:pt x="1405689" y="332315"/>
                  </a:cubicBezTo>
                  <a:cubicBezTo>
                    <a:pt x="1361539" y="331045"/>
                    <a:pt x="1240127" y="332315"/>
                    <a:pt x="1195977" y="331045"/>
                  </a:cubicBezTo>
                  <a:cubicBezTo>
                    <a:pt x="1164442" y="329775"/>
                    <a:pt x="533730" y="338665"/>
                    <a:pt x="502195" y="337395"/>
                  </a:cubicBezTo>
                  <a:cubicBezTo>
                    <a:pt x="494311" y="337395"/>
                    <a:pt x="484850" y="338665"/>
                    <a:pt x="476966" y="338665"/>
                  </a:cubicBezTo>
                  <a:cubicBezTo>
                    <a:pt x="458045" y="338665"/>
                    <a:pt x="440700" y="339935"/>
                    <a:pt x="421779" y="339935"/>
                  </a:cubicBezTo>
                  <a:cubicBezTo>
                    <a:pt x="374476" y="339935"/>
                    <a:pt x="328749" y="338665"/>
                    <a:pt x="281446" y="337395"/>
                  </a:cubicBezTo>
                  <a:cubicBezTo>
                    <a:pt x="253064" y="336125"/>
                    <a:pt x="224682" y="334855"/>
                    <a:pt x="197876" y="333585"/>
                  </a:cubicBezTo>
                  <a:cubicBezTo>
                    <a:pt x="147420" y="332315"/>
                    <a:pt x="96963" y="331045"/>
                    <a:pt x="44929" y="331045"/>
                  </a:cubicBezTo>
                  <a:cubicBezTo>
                    <a:pt x="34505" y="331045"/>
                    <a:pt x="25615" y="331045"/>
                    <a:pt x="15455" y="329775"/>
                  </a:cubicBezTo>
                  <a:cubicBezTo>
                    <a:pt x="6565" y="328505"/>
                    <a:pt x="1485" y="322155"/>
                    <a:pt x="4025" y="313265"/>
                  </a:cubicBezTo>
                  <a:cubicBezTo>
                    <a:pt x="12915" y="282106"/>
                    <a:pt x="9105" y="277536"/>
                    <a:pt x="7835" y="272784"/>
                  </a:cubicBezTo>
                  <a:cubicBezTo>
                    <a:pt x="6565" y="263096"/>
                    <a:pt x="2755" y="253591"/>
                    <a:pt x="4025" y="243903"/>
                  </a:cubicBezTo>
                  <a:cubicBezTo>
                    <a:pt x="1485" y="231839"/>
                    <a:pt x="-3595" y="82500"/>
                    <a:pt x="4025" y="70253"/>
                  </a:cubicBezTo>
                  <a:cubicBezTo>
                    <a:pt x="5295" y="67877"/>
                    <a:pt x="4025" y="65318"/>
                    <a:pt x="5295" y="62941"/>
                  </a:cubicBezTo>
                  <a:cubicBezTo>
                    <a:pt x="6565" y="59103"/>
                    <a:pt x="9105" y="54899"/>
                    <a:pt x="10375" y="44450"/>
                  </a:cubicBezTo>
                  <a:cubicBezTo>
                    <a:pt x="10375" y="41910"/>
                    <a:pt x="11645" y="39370"/>
                    <a:pt x="12915" y="38100"/>
                  </a:cubicBezTo>
                  <a:cubicBezTo>
                    <a:pt x="34505" y="35560"/>
                    <a:pt x="57543" y="30480"/>
                    <a:pt x="82772" y="29210"/>
                  </a:cubicBezTo>
                  <a:cubicBezTo>
                    <a:pt x="125345" y="25400"/>
                    <a:pt x="167918" y="22860"/>
                    <a:pt x="212067" y="20320"/>
                  </a:cubicBezTo>
                  <a:cubicBezTo>
                    <a:pt x="242026" y="17780"/>
                    <a:pt x="271985" y="16510"/>
                    <a:pt x="300367" y="13970"/>
                  </a:cubicBezTo>
                  <a:cubicBezTo>
                    <a:pt x="328749" y="11430"/>
                    <a:pt x="358708" y="8890"/>
                    <a:pt x="387090" y="8890"/>
                  </a:cubicBezTo>
                  <a:cubicBezTo>
                    <a:pt x="418626" y="7620"/>
                    <a:pt x="450161" y="10160"/>
                    <a:pt x="481697" y="8890"/>
                  </a:cubicBezTo>
                  <a:cubicBezTo>
                    <a:pt x="521116" y="8890"/>
                    <a:pt x="1235397" y="6350"/>
                    <a:pt x="1274816" y="5080"/>
                  </a:cubicBezTo>
                  <a:cubicBezTo>
                    <a:pt x="1312659" y="3810"/>
                    <a:pt x="1350502" y="2540"/>
                    <a:pt x="1389921" y="2540"/>
                  </a:cubicBezTo>
                  <a:cubicBezTo>
                    <a:pt x="1454569" y="1270"/>
                    <a:pt x="1517640" y="0"/>
                    <a:pt x="1582288" y="0"/>
                  </a:cubicBezTo>
                  <a:cubicBezTo>
                    <a:pt x="1609093" y="0"/>
                    <a:pt x="1637475" y="2540"/>
                    <a:pt x="1664280" y="2540"/>
                  </a:cubicBezTo>
                  <a:cubicBezTo>
                    <a:pt x="1738389" y="3810"/>
                    <a:pt x="1814074" y="5080"/>
                    <a:pt x="1888183" y="7620"/>
                  </a:cubicBezTo>
                  <a:cubicBezTo>
                    <a:pt x="1927603" y="8890"/>
                    <a:pt x="1967022" y="12700"/>
                    <a:pt x="2006442" y="16510"/>
                  </a:cubicBezTo>
                  <a:lnTo>
                    <a:pt x="2032563" y="16510"/>
                  </a:lnTo>
                  <a:cubicBezTo>
                    <a:pt x="2043993" y="17780"/>
                    <a:pt x="2052883" y="20320"/>
                    <a:pt x="2063043" y="21590"/>
                  </a:cubicBezTo>
                  <a:close/>
                  <a:moveTo>
                    <a:pt x="2073203" y="325965"/>
                  </a:moveTo>
                  <a:cubicBezTo>
                    <a:pt x="2074473" y="309455"/>
                    <a:pt x="2075743" y="296755"/>
                    <a:pt x="2075743" y="284055"/>
                  </a:cubicBezTo>
                  <a:cubicBezTo>
                    <a:pt x="2074473" y="272052"/>
                    <a:pt x="2073203" y="262365"/>
                    <a:pt x="2073203" y="251946"/>
                  </a:cubicBezTo>
                  <a:cubicBezTo>
                    <a:pt x="2073203" y="247193"/>
                    <a:pt x="2075743" y="242441"/>
                    <a:pt x="2074473" y="237688"/>
                  </a:cubicBezTo>
                  <a:cubicBezTo>
                    <a:pt x="2074473" y="233301"/>
                    <a:pt x="2073203" y="228731"/>
                    <a:pt x="2071933" y="224344"/>
                  </a:cubicBezTo>
                  <a:cubicBezTo>
                    <a:pt x="2066853" y="217581"/>
                    <a:pt x="2055423" y="77565"/>
                    <a:pt x="2055423" y="70801"/>
                  </a:cubicBezTo>
                  <a:cubicBezTo>
                    <a:pt x="2052883" y="65135"/>
                    <a:pt x="2050343" y="59286"/>
                    <a:pt x="2047803" y="53619"/>
                  </a:cubicBezTo>
                  <a:cubicBezTo>
                    <a:pt x="2046533" y="44450"/>
                    <a:pt x="2045263" y="43180"/>
                    <a:pt x="2028516" y="41910"/>
                  </a:cubicBezTo>
                  <a:cubicBezTo>
                    <a:pt x="2023786" y="41910"/>
                    <a:pt x="2020633" y="41910"/>
                    <a:pt x="2015902" y="40640"/>
                  </a:cubicBezTo>
                  <a:cubicBezTo>
                    <a:pt x="1976483" y="36830"/>
                    <a:pt x="1935487" y="31750"/>
                    <a:pt x="1896067" y="30480"/>
                  </a:cubicBezTo>
                  <a:cubicBezTo>
                    <a:pt x="1799884" y="26670"/>
                    <a:pt x="1702123" y="25400"/>
                    <a:pt x="1605940" y="22860"/>
                  </a:cubicBezTo>
                  <a:lnTo>
                    <a:pt x="1492412" y="22860"/>
                  </a:lnTo>
                  <a:cubicBezTo>
                    <a:pt x="1441955" y="22860"/>
                    <a:pt x="1391498" y="22860"/>
                    <a:pt x="1342618" y="24130"/>
                  </a:cubicBezTo>
                  <a:cubicBezTo>
                    <a:pt x="1300045" y="25400"/>
                    <a:pt x="582610" y="29210"/>
                    <a:pt x="540037" y="29210"/>
                  </a:cubicBezTo>
                  <a:cubicBezTo>
                    <a:pt x="470659" y="29210"/>
                    <a:pt x="401281" y="26670"/>
                    <a:pt x="331903" y="33020"/>
                  </a:cubicBezTo>
                  <a:cubicBezTo>
                    <a:pt x="295637" y="36830"/>
                    <a:pt x="260948" y="36830"/>
                    <a:pt x="226258" y="38100"/>
                  </a:cubicBezTo>
                  <a:cubicBezTo>
                    <a:pt x="166341" y="41910"/>
                    <a:pt x="106423" y="45720"/>
                    <a:pt x="46506" y="50800"/>
                  </a:cubicBezTo>
                  <a:cubicBezTo>
                    <a:pt x="33235" y="50800"/>
                    <a:pt x="30695" y="52157"/>
                    <a:pt x="29425" y="54350"/>
                  </a:cubicBezTo>
                  <a:cubicBezTo>
                    <a:pt x="28155" y="57641"/>
                    <a:pt x="28155" y="60931"/>
                    <a:pt x="26885" y="64221"/>
                  </a:cubicBezTo>
                  <a:cubicBezTo>
                    <a:pt x="25615" y="69705"/>
                    <a:pt x="23075" y="75006"/>
                    <a:pt x="21805" y="80489"/>
                  </a:cubicBezTo>
                  <a:cubicBezTo>
                    <a:pt x="16725" y="86339"/>
                    <a:pt x="23075" y="229280"/>
                    <a:pt x="25615" y="235129"/>
                  </a:cubicBezTo>
                  <a:cubicBezTo>
                    <a:pt x="25615" y="241344"/>
                    <a:pt x="25615" y="247741"/>
                    <a:pt x="26885" y="253956"/>
                  </a:cubicBezTo>
                  <a:cubicBezTo>
                    <a:pt x="26885" y="258526"/>
                    <a:pt x="29425" y="263096"/>
                    <a:pt x="29425" y="267666"/>
                  </a:cubicBezTo>
                  <a:cubicBezTo>
                    <a:pt x="29425" y="272601"/>
                    <a:pt x="29425" y="277536"/>
                    <a:pt x="28155" y="284055"/>
                  </a:cubicBezTo>
                  <a:lnTo>
                    <a:pt x="28155" y="294215"/>
                  </a:lnTo>
                  <a:cubicBezTo>
                    <a:pt x="28155" y="304375"/>
                    <a:pt x="31965" y="308185"/>
                    <a:pt x="40855" y="308185"/>
                  </a:cubicBezTo>
                  <a:cubicBezTo>
                    <a:pt x="60697" y="308185"/>
                    <a:pt x="82772" y="309455"/>
                    <a:pt x="103270" y="309455"/>
                  </a:cubicBezTo>
                  <a:cubicBezTo>
                    <a:pt x="133229" y="309455"/>
                    <a:pt x="164764" y="306915"/>
                    <a:pt x="194723" y="309455"/>
                  </a:cubicBezTo>
                  <a:cubicBezTo>
                    <a:pt x="243603" y="313265"/>
                    <a:pt x="292483" y="315805"/>
                    <a:pt x="341363" y="314535"/>
                  </a:cubicBezTo>
                  <a:cubicBezTo>
                    <a:pt x="372899" y="313265"/>
                    <a:pt x="402858" y="315805"/>
                    <a:pt x="434393" y="315805"/>
                  </a:cubicBezTo>
                  <a:cubicBezTo>
                    <a:pt x="480120" y="315805"/>
                    <a:pt x="525846" y="314535"/>
                    <a:pt x="571573" y="315805"/>
                  </a:cubicBezTo>
                  <a:cubicBezTo>
                    <a:pt x="639374" y="317075"/>
                    <a:pt x="1383614" y="306915"/>
                    <a:pt x="1452992" y="309455"/>
                  </a:cubicBezTo>
                  <a:cubicBezTo>
                    <a:pt x="1482951" y="310725"/>
                    <a:pt x="1512910" y="311995"/>
                    <a:pt x="1541292" y="311995"/>
                  </a:cubicBezTo>
                  <a:cubicBezTo>
                    <a:pt x="1593326" y="314535"/>
                    <a:pt x="1643783" y="310725"/>
                    <a:pt x="1695816" y="314535"/>
                  </a:cubicBezTo>
                  <a:cubicBezTo>
                    <a:pt x="1738389" y="317075"/>
                    <a:pt x="1780962" y="317075"/>
                    <a:pt x="1823535" y="319615"/>
                  </a:cubicBezTo>
                  <a:cubicBezTo>
                    <a:pt x="1886606" y="323425"/>
                    <a:pt x="1949678" y="325965"/>
                    <a:pt x="2012749" y="327235"/>
                  </a:cubicBezTo>
                  <a:cubicBezTo>
                    <a:pt x="2035103" y="327235"/>
                    <a:pt x="2052883" y="325965"/>
                    <a:pt x="2073203" y="325965"/>
                  </a:cubicBezTo>
                  <a:close/>
                </a:path>
              </a:pathLst>
            </a:custGeom>
            <a:solidFill>
              <a:srgbClr val="2A2B39"/>
            </a:solidFill>
          </p:spPr>
          <p:txBody>
            <a:bodyPr/>
            <a:lstStyle/>
            <a:p>
              <a:endParaRPr lang="en-US" sz="1200"/>
            </a:p>
          </p:txBody>
        </p:sp>
      </p:grpSp>
      <p:grpSp>
        <p:nvGrpSpPr>
          <p:cNvPr id="41" name="Group 41"/>
          <p:cNvGrpSpPr/>
          <p:nvPr/>
        </p:nvGrpSpPr>
        <p:grpSpPr>
          <a:xfrm>
            <a:off x="1149103" y="2328411"/>
            <a:ext cx="1806887" cy="314795"/>
            <a:chOff x="0" y="0"/>
            <a:chExt cx="2133426" cy="371685"/>
          </a:xfrm>
        </p:grpSpPr>
        <p:sp>
          <p:nvSpPr>
            <p:cNvPr id="42" name="Freeform 42"/>
            <p:cNvSpPr/>
            <p:nvPr/>
          </p:nvSpPr>
          <p:spPr>
            <a:xfrm>
              <a:off x="39997" y="45156"/>
              <a:ext cx="2093429" cy="325824"/>
            </a:xfrm>
            <a:custGeom>
              <a:avLst/>
              <a:gdLst/>
              <a:ahLst/>
              <a:cxnLst/>
              <a:rect l="l" t="t" r="r" b="b"/>
              <a:pathLst>
                <a:path w="2093429" h="325824">
                  <a:moveTo>
                    <a:pt x="643" y="296049"/>
                  </a:moveTo>
                  <a:cubicBezTo>
                    <a:pt x="-1897" y="304939"/>
                    <a:pt x="3183" y="311289"/>
                    <a:pt x="14182" y="312559"/>
                  </a:cubicBezTo>
                  <a:cubicBezTo>
                    <a:pt x="26801" y="313829"/>
                    <a:pt x="37842" y="313829"/>
                    <a:pt x="50461" y="313829"/>
                  </a:cubicBezTo>
                  <a:cubicBezTo>
                    <a:pt x="100937" y="315099"/>
                    <a:pt x="151413" y="315099"/>
                    <a:pt x="203466" y="316369"/>
                  </a:cubicBezTo>
                  <a:cubicBezTo>
                    <a:pt x="231859" y="317639"/>
                    <a:pt x="260252" y="318909"/>
                    <a:pt x="287067" y="320179"/>
                  </a:cubicBezTo>
                  <a:cubicBezTo>
                    <a:pt x="334388" y="321449"/>
                    <a:pt x="380132" y="321449"/>
                    <a:pt x="427453" y="322719"/>
                  </a:cubicBezTo>
                  <a:cubicBezTo>
                    <a:pt x="446382" y="322719"/>
                    <a:pt x="463733" y="322719"/>
                    <a:pt x="482661" y="321449"/>
                  </a:cubicBezTo>
                  <a:cubicBezTo>
                    <a:pt x="490548" y="321449"/>
                    <a:pt x="500012" y="320179"/>
                    <a:pt x="507899" y="320179"/>
                  </a:cubicBezTo>
                  <a:cubicBezTo>
                    <a:pt x="539447" y="321449"/>
                    <a:pt x="1170396" y="312559"/>
                    <a:pt x="1201943" y="313829"/>
                  </a:cubicBezTo>
                  <a:cubicBezTo>
                    <a:pt x="1246110" y="315099"/>
                    <a:pt x="1367567" y="315099"/>
                    <a:pt x="1411734" y="315099"/>
                  </a:cubicBezTo>
                  <a:cubicBezTo>
                    <a:pt x="1429085" y="315099"/>
                    <a:pt x="1444859" y="313829"/>
                    <a:pt x="1462210" y="313829"/>
                  </a:cubicBezTo>
                  <a:lnTo>
                    <a:pt x="1547388" y="317639"/>
                  </a:lnTo>
                  <a:cubicBezTo>
                    <a:pt x="1608905" y="320179"/>
                    <a:pt x="1668845" y="317639"/>
                    <a:pt x="1730363" y="321449"/>
                  </a:cubicBezTo>
                  <a:cubicBezTo>
                    <a:pt x="1832892" y="326529"/>
                    <a:pt x="1936999" y="320179"/>
                    <a:pt x="2029929" y="325259"/>
                  </a:cubicBezTo>
                  <a:cubicBezTo>
                    <a:pt x="2050249" y="326529"/>
                    <a:pt x="2070569" y="325259"/>
                    <a:pt x="2093429" y="325259"/>
                  </a:cubicBezTo>
                  <a:lnTo>
                    <a:pt x="2093429" y="265569"/>
                  </a:lnTo>
                  <a:cubicBezTo>
                    <a:pt x="2092159" y="231832"/>
                    <a:pt x="2090889" y="223058"/>
                    <a:pt x="2090889" y="213736"/>
                  </a:cubicBezTo>
                  <a:cubicBezTo>
                    <a:pt x="2090889" y="202951"/>
                    <a:pt x="2094699" y="191984"/>
                    <a:pt x="2088349" y="181199"/>
                  </a:cubicBezTo>
                  <a:cubicBezTo>
                    <a:pt x="2080729" y="174070"/>
                    <a:pt x="2069299" y="33505"/>
                    <a:pt x="2069299" y="26377"/>
                  </a:cubicBezTo>
                  <a:cubicBezTo>
                    <a:pt x="2066759" y="21441"/>
                    <a:pt x="2065489" y="16323"/>
                    <a:pt x="2062949" y="11388"/>
                  </a:cubicBezTo>
                  <a:cubicBezTo>
                    <a:pt x="2062949" y="9926"/>
                    <a:pt x="2061679" y="8463"/>
                    <a:pt x="2060409" y="5644"/>
                  </a:cubicBezTo>
                  <a:cubicBezTo>
                    <a:pt x="2050249" y="3104"/>
                    <a:pt x="2041359" y="1834"/>
                    <a:pt x="2031199" y="564"/>
                  </a:cubicBezTo>
                  <a:cubicBezTo>
                    <a:pt x="2023579" y="-706"/>
                    <a:pt x="2015959" y="564"/>
                    <a:pt x="2009609" y="564"/>
                  </a:cubicBezTo>
                  <a:lnTo>
                    <a:pt x="6295" y="5644"/>
                  </a:lnTo>
                  <a:lnTo>
                    <a:pt x="643" y="296049"/>
                  </a:lnTo>
                  <a:close/>
                </a:path>
              </a:pathLst>
            </a:custGeom>
            <a:solidFill>
              <a:srgbClr val="FFAADF"/>
            </a:solidFill>
          </p:spPr>
          <p:txBody>
            <a:bodyPr/>
            <a:lstStyle/>
            <a:p>
              <a:endParaRPr lang="en-US" sz="1200"/>
            </a:p>
          </p:txBody>
        </p:sp>
        <p:sp>
          <p:nvSpPr>
            <p:cNvPr id="43" name="Freeform 43"/>
            <p:cNvSpPr/>
            <p:nvPr/>
          </p:nvSpPr>
          <p:spPr>
            <a:xfrm>
              <a:off x="11430" y="16510"/>
              <a:ext cx="2072466" cy="317075"/>
            </a:xfrm>
            <a:custGeom>
              <a:avLst/>
              <a:gdLst/>
              <a:ahLst/>
              <a:cxnLst/>
              <a:rect l="l" t="t" r="r" b="b"/>
              <a:pathLst>
                <a:path w="2072466" h="317075">
                  <a:moveTo>
                    <a:pt x="2072466" y="317075"/>
                  </a:moveTo>
                  <a:lnTo>
                    <a:pt x="0" y="309455"/>
                  </a:lnTo>
                  <a:lnTo>
                    <a:pt x="0" y="116440"/>
                  </a:lnTo>
                  <a:lnTo>
                    <a:pt x="7620" y="20320"/>
                  </a:lnTo>
                  <a:lnTo>
                    <a:pt x="1033339" y="0"/>
                  </a:lnTo>
                  <a:lnTo>
                    <a:pt x="2050876" y="8890"/>
                  </a:lnTo>
                  <a:close/>
                </a:path>
              </a:pathLst>
            </a:custGeom>
            <a:solidFill>
              <a:srgbClr val="F8F8F8"/>
            </a:solidFill>
          </p:spPr>
          <p:txBody>
            <a:bodyPr/>
            <a:lstStyle/>
            <a:p>
              <a:endParaRPr lang="en-US" sz="1200"/>
            </a:p>
          </p:txBody>
        </p:sp>
        <p:sp>
          <p:nvSpPr>
            <p:cNvPr id="44" name="Freeform 44"/>
            <p:cNvSpPr/>
            <p:nvPr/>
          </p:nvSpPr>
          <p:spPr>
            <a:xfrm>
              <a:off x="-215" y="0"/>
              <a:ext cx="2096811" cy="343039"/>
            </a:xfrm>
            <a:custGeom>
              <a:avLst/>
              <a:gdLst/>
              <a:ahLst/>
              <a:cxnLst/>
              <a:rect l="l" t="t" r="r" b="b"/>
              <a:pathLst>
                <a:path w="2096811" h="343039">
                  <a:moveTo>
                    <a:pt x="2063791" y="21590"/>
                  </a:moveTo>
                  <a:cubicBezTo>
                    <a:pt x="2065061" y="34290"/>
                    <a:pt x="2065061" y="44450"/>
                    <a:pt x="2066331" y="52340"/>
                  </a:cubicBezTo>
                  <a:cubicBezTo>
                    <a:pt x="2068871" y="57275"/>
                    <a:pt x="2070141" y="62393"/>
                    <a:pt x="2072681" y="67328"/>
                  </a:cubicBezTo>
                  <a:cubicBezTo>
                    <a:pt x="2072681" y="74457"/>
                    <a:pt x="2085381" y="215022"/>
                    <a:pt x="2091731" y="222151"/>
                  </a:cubicBezTo>
                  <a:cubicBezTo>
                    <a:pt x="2098081" y="232936"/>
                    <a:pt x="2094271" y="243903"/>
                    <a:pt x="2094271" y="254687"/>
                  </a:cubicBezTo>
                  <a:cubicBezTo>
                    <a:pt x="2094271" y="264192"/>
                    <a:pt x="2095541" y="272966"/>
                    <a:pt x="2096811" y="282785"/>
                  </a:cubicBezTo>
                  <a:lnTo>
                    <a:pt x="2096811" y="342475"/>
                  </a:lnTo>
                  <a:cubicBezTo>
                    <a:pt x="2073951" y="342475"/>
                    <a:pt x="2053631" y="343745"/>
                    <a:pt x="2033311" y="342475"/>
                  </a:cubicBezTo>
                  <a:cubicBezTo>
                    <a:pt x="1931467" y="337395"/>
                    <a:pt x="1827360" y="343745"/>
                    <a:pt x="1724831" y="338665"/>
                  </a:cubicBezTo>
                  <a:cubicBezTo>
                    <a:pt x="1663314" y="334855"/>
                    <a:pt x="1603374" y="337395"/>
                    <a:pt x="1541856" y="334855"/>
                  </a:cubicBezTo>
                  <a:lnTo>
                    <a:pt x="1456678" y="331045"/>
                  </a:lnTo>
                  <a:cubicBezTo>
                    <a:pt x="1439327" y="331045"/>
                    <a:pt x="1423553" y="332315"/>
                    <a:pt x="1406202" y="332315"/>
                  </a:cubicBezTo>
                  <a:cubicBezTo>
                    <a:pt x="1362035" y="331045"/>
                    <a:pt x="1240578" y="332315"/>
                    <a:pt x="1196411" y="331045"/>
                  </a:cubicBezTo>
                  <a:cubicBezTo>
                    <a:pt x="1164864" y="329775"/>
                    <a:pt x="533915" y="338665"/>
                    <a:pt x="502367" y="337395"/>
                  </a:cubicBezTo>
                  <a:cubicBezTo>
                    <a:pt x="494481" y="337395"/>
                    <a:pt x="485016" y="338665"/>
                    <a:pt x="477130" y="338665"/>
                  </a:cubicBezTo>
                  <a:cubicBezTo>
                    <a:pt x="458201" y="338665"/>
                    <a:pt x="440850" y="339935"/>
                    <a:pt x="421921" y="339935"/>
                  </a:cubicBezTo>
                  <a:cubicBezTo>
                    <a:pt x="374600" y="339935"/>
                    <a:pt x="328856" y="338665"/>
                    <a:pt x="281535" y="337395"/>
                  </a:cubicBezTo>
                  <a:cubicBezTo>
                    <a:pt x="253143" y="336125"/>
                    <a:pt x="224750" y="334855"/>
                    <a:pt x="197935" y="333585"/>
                  </a:cubicBezTo>
                  <a:cubicBezTo>
                    <a:pt x="147459" y="332315"/>
                    <a:pt x="96983" y="331045"/>
                    <a:pt x="44929" y="331045"/>
                  </a:cubicBezTo>
                  <a:cubicBezTo>
                    <a:pt x="34505" y="331045"/>
                    <a:pt x="25615" y="331045"/>
                    <a:pt x="15455" y="329775"/>
                  </a:cubicBezTo>
                  <a:cubicBezTo>
                    <a:pt x="6565" y="328505"/>
                    <a:pt x="1485" y="322155"/>
                    <a:pt x="4025" y="313265"/>
                  </a:cubicBezTo>
                  <a:cubicBezTo>
                    <a:pt x="12915" y="282106"/>
                    <a:pt x="9105" y="277536"/>
                    <a:pt x="7835" y="272784"/>
                  </a:cubicBezTo>
                  <a:cubicBezTo>
                    <a:pt x="6565" y="263096"/>
                    <a:pt x="2755" y="253591"/>
                    <a:pt x="4025" y="243903"/>
                  </a:cubicBezTo>
                  <a:cubicBezTo>
                    <a:pt x="1485" y="231839"/>
                    <a:pt x="-3595" y="82500"/>
                    <a:pt x="4025" y="70253"/>
                  </a:cubicBezTo>
                  <a:cubicBezTo>
                    <a:pt x="5295" y="67877"/>
                    <a:pt x="4025" y="65318"/>
                    <a:pt x="5295" y="62941"/>
                  </a:cubicBezTo>
                  <a:cubicBezTo>
                    <a:pt x="6565" y="59103"/>
                    <a:pt x="9105" y="54899"/>
                    <a:pt x="10375" y="44450"/>
                  </a:cubicBezTo>
                  <a:cubicBezTo>
                    <a:pt x="10375" y="41910"/>
                    <a:pt x="11645" y="39370"/>
                    <a:pt x="12915" y="38100"/>
                  </a:cubicBezTo>
                  <a:cubicBezTo>
                    <a:pt x="34505" y="35560"/>
                    <a:pt x="57548" y="30480"/>
                    <a:pt x="82786" y="29210"/>
                  </a:cubicBezTo>
                  <a:cubicBezTo>
                    <a:pt x="125375" y="25400"/>
                    <a:pt x="167965" y="22860"/>
                    <a:pt x="212131" y="20320"/>
                  </a:cubicBezTo>
                  <a:cubicBezTo>
                    <a:pt x="242101" y="17780"/>
                    <a:pt x="272071" y="16510"/>
                    <a:pt x="300464" y="13970"/>
                  </a:cubicBezTo>
                  <a:cubicBezTo>
                    <a:pt x="328857" y="11430"/>
                    <a:pt x="358827" y="8890"/>
                    <a:pt x="387219" y="8890"/>
                  </a:cubicBezTo>
                  <a:cubicBezTo>
                    <a:pt x="418767" y="7620"/>
                    <a:pt x="450314" y="10160"/>
                    <a:pt x="481862" y="8890"/>
                  </a:cubicBezTo>
                  <a:cubicBezTo>
                    <a:pt x="521296" y="8890"/>
                    <a:pt x="1235846" y="6350"/>
                    <a:pt x="1275280" y="5080"/>
                  </a:cubicBezTo>
                  <a:cubicBezTo>
                    <a:pt x="1313137" y="3810"/>
                    <a:pt x="1350994" y="2540"/>
                    <a:pt x="1390428" y="2540"/>
                  </a:cubicBezTo>
                  <a:cubicBezTo>
                    <a:pt x="1455101" y="1270"/>
                    <a:pt x="1518195" y="0"/>
                    <a:pt x="1582868" y="0"/>
                  </a:cubicBezTo>
                  <a:cubicBezTo>
                    <a:pt x="1609683" y="0"/>
                    <a:pt x="1638076" y="2540"/>
                    <a:pt x="1664891" y="2540"/>
                  </a:cubicBezTo>
                  <a:cubicBezTo>
                    <a:pt x="1739027" y="3810"/>
                    <a:pt x="1814741" y="5080"/>
                    <a:pt x="1888878" y="7620"/>
                  </a:cubicBezTo>
                  <a:cubicBezTo>
                    <a:pt x="1928312" y="8890"/>
                    <a:pt x="1967746" y="12700"/>
                    <a:pt x="2007181" y="16510"/>
                  </a:cubicBezTo>
                  <a:lnTo>
                    <a:pt x="2033311" y="16510"/>
                  </a:lnTo>
                  <a:cubicBezTo>
                    <a:pt x="2044741" y="17780"/>
                    <a:pt x="2053631" y="20320"/>
                    <a:pt x="2063791" y="21590"/>
                  </a:cubicBezTo>
                  <a:close/>
                  <a:moveTo>
                    <a:pt x="2073951" y="325965"/>
                  </a:moveTo>
                  <a:cubicBezTo>
                    <a:pt x="2075221" y="309455"/>
                    <a:pt x="2076491" y="296755"/>
                    <a:pt x="2076491" y="284055"/>
                  </a:cubicBezTo>
                  <a:cubicBezTo>
                    <a:pt x="2075221" y="272052"/>
                    <a:pt x="2073951" y="262365"/>
                    <a:pt x="2073951" y="251946"/>
                  </a:cubicBezTo>
                  <a:cubicBezTo>
                    <a:pt x="2073951" y="247193"/>
                    <a:pt x="2076491" y="242441"/>
                    <a:pt x="2075221" y="237688"/>
                  </a:cubicBezTo>
                  <a:cubicBezTo>
                    <a:pt x="2075221" y="233301"/>
                    <a:pt x="2073951" y="228731"/>
                    <a:pt x="2072681" y="224344"/>
                  </a:cubicBezTo>
                  <a:cubicBezTo>
                    <a:pt x="2067601" y="217581"/>
                    <a:pt x="2056171" y="77565"/>
                    <a:pt x="2056171" y="70801"/>
                  </a:cubicBezTo>
                  <a:cubicBezTo>
                    <a:pt x="2053631" y="65135"/>
                    <a:pt x="2051091" y="59286"/>
                    <a:pt x="2048551" y="53619"/>
                  </a:cubicBezTo>
                  <a:cubicBezTo>
                    <a:pt x="2047281" y="44450"/>
                    <a:pt x="2046011" y="43180"/>
                    <a:pt x="2029264" y="41910"/>
                  </a:cubicBezTo>
                  <a:cubicBezTo>
                    <a:pt x="2024532" y="41910"/>
                    <a:pt x="2021377" y="41910"/>
                    <a:pt x="2016645" y="40640"/>
                  </a:cubicBezTo>
                  <a:cubicBezTo>
                    <a:pt x="1977211" y="36830"/>
                    <a:pt x="1936199" y="31750"/>
                    <a:pt x="1896765" y="30480"/>
                  </a:cubicBezTo>
                  <a:cubicBezTo>
                    <a:pt x="1800545" y="26670"/>
                    <a:pt x="1702748" y="25400"/>
                    <a:pt x="1606528" y="22860"/>
                  </a:cubicBezTo>
                  <a:lnTo>
                    <a:pt x="1492957" y="22860"/>
                  </a:lnTo>
                  <a:cubicBezTo>
                    <a:pt x="1442481" y="22860"/>
                    <a:pt x="1392006" y="22860"/>
                    <a:pt x="1343107" y="24130"/>
                  </a:cubicBezTo>
                  <a:cubicBezTo>
                    <a:pt x="1300518" y="25400"/>
                    <a:pt x="582813" y="29210"/>
                    <a:pt x="540224" y="29210"/>
                  </a:cubicBezTo>
                  <a:cubicBezTo>
                    <a:pt x="470820" y="29210"/>
                    <a:pt x="401416" y="26670"/>
                    <a:pt x="332011" y="33020"/>
                  </a:cubicBezTo>
                  <a:cubicBezTo>
                    <a:pt x="295732" y="36830"/>
                    <a:pt x="261029" y="36830"/>
                    <a:pt x="226327" y="38100"/>
                  </a:cubicBezTo>
                  <a:cubicBezTo>
                    <a:pt x="166387" y="41910"/>
                    <a:pt x="106447" y="45720"/>
                    <a:pt x="46507" y="50800"/>
                  </a:cubicBezTo>
                  <a:cubicBezTo>
                    <a:pt x="33235" y="50800"/>
                    <a:pt x="30695" y="52157"/>
                    <a:pt x="29425" y="54350"/>
                  </a:cubicBezTo>
                  <a:cubicBezTo>
                    <a:pt x="28155" y="57641"/>
                    <a:pt x="28155" y="60931"/>
                    <a:pt x="26885" y="64221"/>
                  </a:cubicBezTo>
                  <a:cubicBezTo>
                    <a:pt x="25615" y="69705"/>
                    <a:pt x="23075" y="75006"/>
                    <a:pt x="21805" y="80489"/>
                  </a:cubicBezTo>
                  <a:cubicBezTo>
                    <a:pt x="16725" y="86339"/>
                    <a:pt x="23075" y="229280"/>
                    <a:pt x="25615" y="235129"/>
                  </a:cubicBezTo>
                  <a:cubicBezTo>
                    <a:pt x="25615" y="241344"/>
                    <a:pt x="25615" y="247741"/>
                    <a:pt x="26885" y="253956"/>
                  </a:cubicBezTo>
                  <a:cubicBezTo>
                    <a:pt x="26885" y="258526"/>
                    <a:pt x="29425" y="263096"/>
                    <a:pt x="29425" y="267666"/>
                  </a:cubicBezTo>
                  <a:cubicBezTo>
                    <a:pt x="29425" y="272601"/>
                    <a:pt x="29425" y="277536"/>
                    <a:pt x="28155" y="284055"/>
                  </a:cubicBezTo>
                  <a:lnTo>
                    <a:pt x="28155" y="294215"/>
                  </a:lnTo>
                  <a:cubicBezTo>
                    <a:pt x="28155" y="304375"/>
                    <a:pt x="31965" y="308185"/>
                    <a:pt x="40855" y="308185"/>
                  </a:cubicBezTo>
                  <a:cubicBezTo>
                    <a:pt x="60703" y="308185"/>
                    <a:pt x="82786" y="309455"/>
                    <a:pt x="103292" y="309455"/>
                  </a:cubicBezTo>
                  <a:cubicBezTo>
                    <a:pt x="133262" y="309455"/>
                    <a:pt x="164810" y="306915"/>
                    <a:pt x="194780" y="309455"/>
                  </a:cubicBezTo>
                  <a:cubicBezTo>
                    <a:pt x="243678" y="313265"/>
                    <a:pt x="292577" y="315805"/>
                    <a:pt x="341476" y="314535"/>
                  </a:cubicBezTo>
                  <a:cubicBezTo>
                    <a:pt x="373023" y="313265"/>
                    <a:pt x="402993" y="315805"/>
                    <a:pt x="434540" y="315805"/>
                  </a:cubicBezTo>
                  <a:cubicBezTo>
                    <a:pt x="480284" y="315805"/>
                    <a:pt x="526028" y="314535"/>
                    <a:pt x="571772" y="315805"/>
                  </a:cubicBezTo>
                  <a:cubicBezTo>
                    <a:pt x="639599" y="317075"/>
                    <a:pt x="1384119" y="306915"/>
                    <a:pt x="1453523" y="309455"/>
                  </a:cubicBezTo>
                  <a:cubicBezTo>
                    <a:pt x="1483493" y="310725"/>
                    <a:pt x="1513463" y="311995"/>
                    <a:pt x="1541856" y="311995"/>
                  </a:cubicBezTo>
                  <a:cubicBezTo>
                    <a:pt x="1593909" y="314535"/>
                    <a:pt x="1644385" y="310725"/>
                    <a:pt x="1696439" y="314535"/>
                  </a:cubicBezTo>
                  <a:cubicBezTo>
                    <a:pt x="1739027" y="317075"/>
                    <a:pt x="1781617" y="317075"/>
                    <a:pt x="1824206" y="319615"/>
                  </a:cubicBezTo>
                  <a:cubicBezTo>
                    <a:pt x="1887301" y="323425"/>
                    <a:pt x="1950395" y="325965"/>
                    <a:pt x="2013490" y="327235"/>
                  </a:cubicBezTo>
                  <a:cubicBezTo>
                    <a:pt x="2035851" y="327235"/>
                    <a:pt x="2053631" y="325965"/>
                    <a:pt x="2073951" y="325965"/>
                  </a:cubicBezTo>
                  <a:close/>
                </a:path>
              </a:pathLst>
            </a:custGeom>
            <a:solidFill>
              <a:srgbClr val="2A2B39"/>
            </a:solidFill>
          </p:spPr>
          <p:txBody>
            <a:bodyPr/>
            <a:lstStyle/>
            <a:p>
              <a:endParaRPr lang="en-US" sz="1200"/>
            </a:p>
          </p:txBody>
        </p:sp>
      </p:grpSp>
      <p:grpSp>
        <p:nvGrpSpPr>
          <p:cNvPr id="45" name="Group 45"/>
          <p:cNvGrpSpPr/>
          <p:nvPr/>
        </p:nvGrpSpPr>
        <p:grpSpPr>
          <a:xfrm>
            <a:off x="9222645" y="2328411"/>
            <a:ext cx="1806254" cy="314795"/>
            <a:chOff x="0" y="0"/>
            <a:chExt cx="2132678" cy="371685"/>
          </a:xfrm>
        </p:grpSpPr>
        <p:sp>
          <p:nvSpPr>
            <p:cNvPr id="46" name="Freeform 46"/>
            <p:cNvSpPr/>
            <p:nvPr/>
          </p:nvSpPr>
          <p:spPr>
            <a:xfrm>
              <a:off x="39997" y="45156"/>
              <a:ext cx="2092681" cy="325824"/>
            </a:xfrm>
            <a:custGeom>
              <a:avLst/>
              <a:gdLst/>
              <a:ahLst/>
              <a:cxnLst/>
              <a:rect l="l" t="t" r="r" b="b"/>
              <a:pathLst>
                <a:path w="2092681" h="325824">
                  <a:moveTo>
                    <a:pt x="643" y="296049"/>
                  </a:moveTo>
                  <a:cubicBezTo>
                    <a:pt x="-1897" y="304939"/>
                    <a:pt x="3183" y="311289"/>
                    <a:pt x="14178" y="312559"/>
                  </a:cubicBezTo>
                  <a:cubicBezTo>
                    <a:pt x="26792" y="313829"/>
                    <a:pt x="37829" y="313829"/>
                    <a:pt x="50444" y="313829"/>
                  </a:cubicBezTo>
                  <a:cubicBezTo>
                    <a:pt x="100900" y="315099"/>
                    <a:pt x="151357" y="315099"/>
                    <a:pt x="203391" y="316369"/>
                  </a:cubicBezTo>
                  <a:cubicBezTo>
                    <a:pt x="231773" y="317639"/>
                    <a:pt x="260155" y="318909"/>
                    <a:pt x="286960" y="320179"/>
                  </a:cubicBezTo>
                  <a:cubicBezTo>
                    <a:pt x="334264" y="321449"/>
                    <a:pt x="379990" y="321449"/>
                    <a:pt x="427294" y="322719"/>
                  </a:cubicBezTo>
                  <a:cubicBezTo>
                    <a:pt x="446215" y="322719"/>
                    <a:pt x="463560" y="322719"/>
                    <a:pt x="482481" y="321449"/>
                  </a:cubicBezTo>
                  <a:cubicBezTo>
                    <a:pt x="490365" y="321449"/>
                    <a:pt x="499825" y="320179"/>
                    <a:pt x="507709" y="320179"/>
                  </a:cubicBezTo>
                  <a:cubicBezTo>
                    <a:pt x="539245" y="321449"/>
                    <a:pt x="1169956" y="312559"/>
                    <a:pt x="1201492" y="313829"/>
                  </a:cubicBezTo>
                  <a:cubicBezTo>
                    <a:pt x="1245642" y="315099"/>
                    <a:pt x="1367054" y="315099"/>
                    <a:pt x="1411203" y="315099"/>
                  </a:cubicBezTo>
                  <a:cubicBezTo>
                    <a:pt x="1428548" y="315099"/>
                    <a:pt x="1444316" y="313829"/>
                    <a:pt x="1461660" y="313829"/>
                  </a:cubicBezTo>
                  <a:lnTo>
                    <a:pt x="1546806" y="317639"/>
                  </a:lnTo>
                  <a:cubicBezTo>
                    <a:pt x="1608301" y="320179"/>
                    <a:pt x="1668218" y="317639"/>
                    <a:pt x="1729713" y="321449"/>
                  </a:cubicBezTo>
                  <a:cubicBezTo>
                    <a:pt x="1832203" y="326529"/>
                    <a:pt x="1936271" y="320179"/>
                    <a:pt x="2029181" y="325259"/>
                  </a:cubicBezTo>
                  <a:cubicBezTo>
                    <a:pt x="2049501" y="326529"/>
                    <a:pt x="2069821" y="325259"/>
                    <a:pt x="2092681" y="325259"/>
                  </a:cubicBezTo>
                  <a:lnTo>
                    <a:pt x="2092681" y="265569"/>
                  </a:lnTo>
                  <a:cubicBezTo>
                    <a:pt x="2091411" y="231832"/>
                    <a:pt x="2090141" y="223058"/>
                    <a:pt x="2090141" y="213736"/>
                  </a:cubicBezTo>
                  <a:cubicBezTo>
                    <a:pt x="2090141" y="202951"/>
                    <a:pt x="2093951" y="191984"/>
                    <a:pt x="2087601" y="181199"/>
                  </a:cubicBezTo>
                  <a:cubicBezTo>
                    <a:pt x="2079981" y="174070"/>
                    <a:pt x="2068551" y="33505"/>
                    <a:pt x="2068551" y="26377"/>
                  </a:cubicBezTo>
                  <a:cubicBezTo>
                    <a:pt x="2066011" y="21441"/>
                    <a:pt x="2064741" y="16323"/>
                    <a:pt x="2062201" y="11388"/>
                  </a:cubicBezTo>
                  <a:cubicBezTo>
                    <a:pt x="2062201" y="9926"/>
                    <a:pt x="2060931" y="8463"/>
                    <a:pt x="2059661" y="5644"/>
                  </a:cubicBezTo>
                  <a:cubicBezTo>
                    <a:pt x="2049501" y="3104"/>
                    <a:pt x="2040611" y="1834"/>
                    <a:pt x="2030451" y="564"/>
                  </a:cubicBezTo>
                  <a:cubicBezTo>
                    <a:pt x="2022831" y="-706"/>
                    <a:pt x="2015211" y="564"/>
                    <a:pt x="2008861" y="564"/>
                  </a:cubicBezTo>
                  <a:lnTo>
                    <a:pt x="6294" y="5644"/>
                  </a:lnTo>
                  <a:lnTo>
                    <a:pt x="643" y="296049"/>
                  </a:lnTo>
                  <a:close/>
                </a:path>
              </a:pathLst>
            </a:custGeom>
            <a:solidFill>
              <a:srgbClr val="DAAF2D"/>
            </a:solidFill>
          </p:spPr>
          <p:txBody>
            <a:bodyPr/>
            <a:lstStyle/>
            <a:p>
              <a:endParaRPr lang="en-US" sz="1200"/>
            </a:p>
          </p:txBody>
        </p:sp>
        <p:sp>
          <p:nvSpPr>
            <p:cNvPr id="47" name="Freeform 47"/>
            <p:cNvSpPr/>
            <p:nvPr/>
          </p:nvSpPr>
          <p:spPr>
            <a:xfrm>
              <a:off x="11430" y="16510"/>
              <a:ext cx="2071718" cy="317075"/>
            </a:xfrm>
            <a:custGeom>
              <a:avLst/>
              <a:gdLst/>
              <a:ahLst/>
              <a:cxnLst/>
              <a:rect l="l" t="t" r="r" b="b"/>
              <a:pathLst>
                <a:path w="2071718" h="317075">
                  <a:moveTo>
                    <a:pt x="2071718" y="317075"/>
                  </a:moveTo>
                  <a:lnTo>
                    <a:pt x="0" y="309455"/>
                  </a:lnTo>
                  <a:lnTo>
                    <a:pt x="0" y="116440"/>
                  </a:lnTo>
                  <a:lnTo>
                    <a:pt x="7620" y="20320"/>
                  </a:lnTo>
                  <a:lnTo>
                    <a:pt x="1032962" y="0"/>
                  </a:lnTo>
                  <a:lnTo>
                    <a:pt x="2050128" y="8890"/>
                  </a:lnTo>
                  <a:close/>
                </a:path>
              </a:pathLst>
            </a:custGeom>
            <a:solidFill>
              <a:srgbClr val="F8F8F8"/>
            </a:solidFill>
          </p:spPr>
          <p:txBody>
            <a:bodyPr/>
            <a:lstStyle/>
            <a:p>
              <a:endParaRPr lang="en-US" sz="1200"/>
            </a:p>
          </p:txBody>
        </p:sp>
        <p:sp>
          <p:nvSpPr>
            <p:cNvPr id="48" name="Freeform 48"/>
            <p:cNvSpPr/>
            <p:nvPr/>
          </p:nvSpPr>
          <p:spPr>
            <a:xfrm>
              <a:off x="-215" y="0"/>
              <a:ext cx="2096063" cy="343039"/>
            </a:xfrm>
            <a:custGeom>
              <a:avLst/>
              <a:gdLst/>
              <a:ahLst/>
              <a:cxnLst/>
              <a:rect l="l" t="t" r="r" b="b"/>
              <a:pathLst>
                <a:path w="2096063" h="343039">
                  <a:moveTo>
                    <a:pt x="2063043" y="21590"/>
                  </a:moveTo>
                  <a:cubicBezTo>
                    <a:pt x="2064313" y="34290"/>
                    <a:pt x="2064313" y="44450"/>
                    <a:pt x="2065583" y="52340"/>
                  </a:cubicBezTo>
                  <a:cubicBezTo>
                    <a:pt x="2068123" y="57275"/>
                    <a:pt x="2069393" y="62393"/>
                    <a:pt x="2071933" y="67328"/>
                  </a:cubicBezTo>
                  <a:cubicBezTo>
                    <a:pt x="2071933" y="74457"/>
                    <a:pt x="2084633" y="215022"/>
                    <a:pt x="2090983" y="222151"/>
                  </a:cubicBezTo>
                  <a:cubicBezTo>
                    <a:pt x="2097333" y="232936"/>
                    <a:pt x="2093523" y="243903"/>
                    <a:pt x="2093523" y="254687"/>
                  </a:cubicBezTo>
                  <a:cubicBezTo>
                    <a:pt x="2093523" y="264192"/>
                    <a:pt x="2094793" y="272966"/>
                    <a:pt x="2096063" y="282785"/>
                  </a:cubicBezTo>
                  <a:lnTo>
                    <a:pt x="2096063" y="342475"/>
                  </a:lnTo>
                  <a:cubicBezTo>
                    <a:pt x="2073203" y="342475"/>
                    <a:pt x="2052883" y="343745"/>
                    <a:pt x="2032563" y="342475"/>
                  </a:cubicBezTo>
                  <a:cubicBezTo>
                    <a:pt x="1930756" y="337395"/>
                    <a:pt x="1826689" y="343745"/>
                    <a:pt x="1724198" y="338665"/>
                  </a:cubicBezTo>
                  <a:cubicBezTo>
                    <a:pt x="1662704" y="334855"/>
                    <a:pt x="1602786" y="337395"/>
                    <a:pt x="1541292" y="334855"/>
                  </a:cubicBezTo>
                  <a:lnTo>
                    <a:pt x="1456146" y="331045"/>
                  </a:lnTo>
                  <a:cubicBezTo>
                    <a:pt x="1438801" y="331045"/>
                    <a:pt x="1423033" y="332315"/>
                    <a:pt x="1405689" y="332315"/>
                  </a:cubicBezTo>
                  <a:cubicBezTo>
                    <a:pt x="1361539" y="331045"/>
                    <a:pt x="1240127" y="332315"/>
                    <a:pt x="1195977" y="331045"/>
                  </a:cubicBezTo>
                  <a:cubicBezTo>
                    <a:pt x="1164442" y="329775"/>
                    <a:pt x="533730" y="338665"/>
                    <a:pt x="502195" y="337395"/>
                  </a:cubicBezTo>
                  <a:cubicBezTo>
                    <a:pt x="494311" y="337395"/>
                    <a:pt x="484850" y="338665"/>
                    <a:pt x="476966" y="338665"/>
                  </a:cubicBezTo>
                  <a:cubicBezTo>
                    <a:pt x="458045" y="338665"/>
                    <a:pt x="440700" y="339935"/>
                    <a:pt x="421779" y="339935"/>
                  </a:cubicBezTo>
                  <a:cubicBezTo>
                    <a:pt x="374476" y="339935"/>
                    <a:pt x="328749" y="338665"/>
                    <a:pt x="281446" y="337395"/>
                  </a:cubicBezTo>
                  <a:cubicBezTo>
                    <a:pt x="253064" y="336125"/>
                    <a:pt x="224682" y="334855"/>
                    <a:pt x="197876" y="333585"/>
                  </a:cubicBezTo>
                  <a:cubicBezTo>
                    <a:pt x="147420" y="332315"/>
                    <a:pt x="96963" y="331045"/>
                    <a:pt x="44929" y="331045"/>
                  </a:cubicBezTo>
                  <a:cubicBezTo>
                    <a:pt x="34505" y="331045"/>
                    <a:pt x="25615" y="331045"/>
                    <a:pt x="15455" y="329775"/>
                  </a:cubicBezTo>
                  <a:cubicBezTo>
                    <a:pt x="6565" y="328505"/>
                    <a:pt x="1485" y="322155"/>
                    <a:pt x="4025" y="313265"/>
                  </a:cubicBezTo>
                  <a:cubicBezTo>
                    <a:pt x="12915" y="282106"/>
                    <a:pt x="9105" y="277536"/>
                    <a:pt x="7835" y="272784"/>
                  </a:cubicBezTo>
                  <a:cubicBezTo>
                    <a:pt x="6565" y="263096"/>
                    <a:pt x="2755" y="253591"/>
                    <a:pt x="4025" y="243903"/>
                  </a:cubicBezTo>
                  <a:cubicBezTo>
                    <a:pt x="1485" y="231839"/>
                    <a:pt x="-3595" y="82500"/>
                    <a:pt x="4025" y="70253"/>
                  </a:cubicBezTo>
                  <a:cubicBezTo>
                    <a:pt x="5295" y="67877"/>
                    <a:pt x="4025" y="65318"/>
                    <a:pt x="5295" y="62941"/>
                  </a:cubicBezTo>
                  <a:cubicBezTo>
                    <a:pt x="6565" y="59103"/>
                    <a:pt x="9105" y="54899"/>
                    <a:pt x="10375" y="44450"/>
                  </a:cubicBezTo>
                  <a:cubicBezTo>
                    <a:pt x="10375" y="41910"/>
                    <a:pt x="11645" y="39370"/>
                    <a:pt x="12915" y="38100"/>
                  </a:cubicBezTo>
                  <a:cubicBezTo>
                    <a:pt x="34505" y="35560"/>
                    <a:pt x="57543" y="30480"/>
                    <a:pt x="82772" y="29210"/>
                  </a:cubicBezTo>
                  <a:cubicBezTo>
                    <a:pt x="125345" y="25400"/>
                    <a:pt x="167918" y="22860"/>
                    <a:pt x="212067" y="20320"/>
                  </a:cubicBezTo>
                  <a:cubicBezTo>
                    <a:pt x="242026" y="17780"/>
                    <a:pt x="271985" y="16510"/>
                    <a:pt x="300367" y="13970"/>
                  </a:cubicBezTo>
                  <a:cubicBezTo>
                    <a:pt x="328749" y="11430"/>
                    <a:pt x="358708" y="8890"/>
                    <a:pt x="387090" y="8890"/>
                  </a:cubicBezTo>
                  <a:cubicBezTo>
                    <a:pt x="418626" y="7620"/>
                    <a:pt x="450161" y="10160"/>
                    <a:pt x="481697" y="8890"/>
                  </a:cubicBezTo>
                  <a:cubicBezTo>
                    <a:pt x="521116" y="8890"/>
                    <a:pt x="1235397" y="6350"/>
                    <a:pt x="1274816" y="5080"/>
                  </a:cubicBezTo>
                  <a:cubicBezTo>
                    <a:pt x="1312659" y="3810"/>
                    <a:pt x="1350502" y="2540"/>
                    <a:pt x="1389921" y="2540"/>
                  </a:cubicBezTo>
                  <a:cubicBezTo>
                    <a:pt x="1454569" y="1270"/>
                    <a:pt x="1517640" y="0"/>
                    <a:pt x="1582288" y="0"/>
                  </a:cubicBezTo>
                  <a:cubicBezTo>
                    <a:pt x="1609093" y="0"/>
                    <a:pt x="1637475" y="2540"/>
                    <a:pt x="1664280" y="2540"/>
                  </a:cubicBezTo>
                  <a:cubicBezTo>
                    <a:pt x="1738389" y="3810"/>
                    <a:pt x="1814074" y="5080"/>
                    <a:pt x="1888183" y="7620"/>
                  </a:cubicBezTo>
                  <a:cubicBezTo>
                    <a:pt x="1927603" y="8890"/>
                    <a:pt x="1967022" y="12700"/>
                    <a:pt x="2006442" y="16510"/>
                  </a:cubicBezTo>
                  <a:lnTo>
                    <a:pt x="2032563" y="16510"/>
                  </a:lnTo>
                  <a:cubicBezTo>
                    <a:pt x="2043993" y="17780"/>
                    <a:pt x="2052883" y="20320"/>
                    <a:pt x="2063043" y="21590"/>
                  </a:cubicBezTo>
                  <a:close/>
                  <a:moveTo>
                    <a:pt x="2073203" y="325965"/>
                  </a:moveTo>
                  <a:cubicBezTo>
                    <a:pt x="2074473" y="309455"/>
                    <a:pt x="2075743" y="296755"/>
                    <a:pt x="2075743" y="284055"/>
                  </a:cubicBezTo>
                  <a:cubicBezTo>
                    <a:pt x="2074473" y="272052"/>
                    <a:pt x="2073203" y="262365"/>
                    <a:pt x="2073203" y="251946"/>
                  </a:cubicBezTo>
                  <a:cubicBezTo>
                    <a:pt x="2073203" y="247193"/>
                    <a:pt x="2075743" y="242441"/>
                    <a:pt x="2074473" y="237688"/>
                  </a:cubicBezTo>
                  <a:cubicBezTo>
                    <a:pt x="2074473" y="233301"/>
                    <a:pt x="2073203" y="228731"/>
                    <a:pt x="2071933" y="224344"/>
                  </a:cubicBezTo>
                  <a:cubicBezTo>
                    <a:pt x="2066853" y="217581"/>
                    <a:pt x="2055423" y="77565"/>
                    <a:pt x="2055423" y="70801"/>
                  </a:cubicBezTo>
                  <a:cubicBezTo>
                    <a:pt x="2052883" y="65135"/>
                    <a:pt x="2050343" y="59286"/>
                    <a:pt x="2047803" y="53619"/>
                  </a:cubicBezTo>
                  <a:cubicBezTo>
                    <a:pt x="2046533" y="44450"/>
                    <a:pt x="2045263" y="43180"/>
                    <a:pt x="2028516" y="41910"/>
                  </a:cubicBezTo>
                  <a:cubicBezTo>
                    <a:pt x="2023786" y="41910"/>
                    <a:pt x="2020633" y="41910"/>
                    <a:pt x="2015902" y="40640"/>
                  </a:cubicBezTo>
                  <a:cubicBezTo>
                    <a:pt x="1976483" y="36830"/>
                    <a:pt x="1935487" y="31750"/>
                    <a:pt x="1896067" y="30480"/>
                  </a:cubicBezTo>
                  <a:cubicBezTo>
                    <a:pt x="1799884" y="26670"/>
                    <a:pt x="1702123" y="25400"/>
                    <a:pt x="1605940" y="22860"/>
                  </a:cubicBezTo>
                  <a:lnTo>
                    <a:pt x="1492412" y="22860"/>
                  </a:lnTo>
                  <a:cubicBezTo>
                    <a:pt x="1441955" y="22860"/>
                    <a:pt x="1391498" y="22860"/>
                    <a:pt x="1342618" y="24130"/>
                  </a:cubicBezTo>
                  <a:cubicBezTo>
                    <a:pt x="1300045" y="25400"/>
                    <a:pt x="582610" y="29210"/>
                    <a:pt x="540037" y="29210"/>
                  </a:cubicBezTo>
                  <a:cubicBezTo>
                    <a:pt x="470659" y="29210"/>
                    <a:pt x="401281" y="26670"/>
                    <a:pt x="331903" y="33020"/>
                  </a:cubicBezTo>
                  <a:cubicBezTo>
                    <a:pt x="295637" y="36830"/>
                    <a:pt x="260948" y="36830"/>
                    <a:pt x="226258" y="38100"/>
                  </a:cubicBezTo>
                  <a:cubicBezTo>
                    <a:pt x="166341" y="41910"/>
                    <a:pt x="106423" y="45720"/>
                    <a:pt x="46506" y="50800"/>
                  </a:cubicBezTo>
                  <a:cubicBezTo>
                    <a:pt x="33235" y="50800"/>
                    <a:pt x="30695" y="52157"/>
                    <a:pt x="29425" y="54350"/>
                  </a:cubicBezTo>
                  <a:cubicBezTo>
                    <a:pt x="28155" y="57641"/>
                    <a:pt x="28155" y="60931"/>
                    <a:pt x="26885" y="64221"/>
                  </a:cubicBezTo>
                  <a:cubicBezTo>
                    <a:pt x="25615" y="69705"/>
                    <a:pt x="23075" y="75006"/>
                    <a:pt x="21805" y="80489"/>
                  </a:cubicBezTo>
                  <a:cubicBezTo>
                    <a:pt x="16725" y="86339"/>
                    <a:pt x="23075" y="229280"/>
                    <a:pt x="25615" y="235129"/>
                  </a:cubicBezTo>
                  <a:cubicBezTo>
                    <a:pt x="25615" y="241344"/>
                    <a:pt x="25615" y="247741"/>
                    <a:pt x="26885" y="253956"/>
                  </a:cubicBezTo>
                  <a:cubicBezTo>
                    <a:pt x="26885" y="258526"/>
                    <a:pt x="29425" y="263096"/>
                    <a:pt x="29425" y="267666"/>
                  </a:cubicBezTo>
                  <a:cubicBezTo>
                    <a:pt x="29425" y="272601"/>
                    <a:pt x="29425" y="277536"/>
                    <a:pt x="28155" y="284055"/>
                  </a:cubicBezTo>
                  <a:lnTo>
                    <a:pt x="28155" y="294215"/>
                  </a:lnTo>
                  <a:cubicBezTo>
                    <a:pt x="28155" y="304375"/>
                    <a:pt x="31965" y="308185"/>
                    <a:pt x="40855" y="308185"/>
                  </a:cubicBezTo>
                  <a:cubicBezTo>
                    <a:pt x="60697" y="308185"/>
                    <a:pt x="82772" y="309455"/>
                    <a:pt x="103270" y="309455"/>
                  </a:cubicBezTo>
                  <a:cubicBezTo>
                    <a:pt x="133229" y="309455"/>
                    <a:pt x="164764" y="306915"/>
                    <a:pt x="194723" y="309455"/>
                  </a:cubicBezTo>
                  <a:cubicBezTo>
                    <a:pt x="243603" y="313265"/>
                    <a:pt x="292483" y="315805"/>
                    <a:pt x="341363" y="314535"/>
                  </a:cubicBezTo>
                  <a:cubicBezTo>
                    <a:pt x="372899" y="313265"/>
                    <a:pt x="402858" y="315805"/>
                    <a:pt x="434393" y="315805"/>
                  </a:cubicBezTo>
                  <a:cubicBezTo>
                    <a:pt x="480120" y="315805"/>
                    <a:pt x="525846" y="314535"/>
                    <a:pt x="571573" y="315805"/>
                  </a:cubicBezTo>
                  <a:cubicBezTo>
                    <a:pt x="639374" y="317075"/>
                    <a:pt x="1383614" y="306915"/>
                    <a:pt x="1452992" y="309455"/>
                  </a:cubicBezTo>
                  <a:cubicBezTo>
                    <a:pt x="1482951" y="310725"/>
                    <a:pt x="1512910" y="311995"/>
                    <a:pt x="1541292" y="311995"/>
                  </a:cubicBezTo>
                  <a:cubicBezTo>
                    <a:pt x="1593326" y="314535"/>
                    <a:pt x="1643783" y="310725"/>
                    <a:pt x="1695816" y="314535"/>
                  </a:cubicBezTo>
                  <a:cubicBezTo>
                    <a:pt x="1738389" y="317075"/>
                    <a:pt x="1780962" y="317075"/>
                    <a:pt x="1823535" y="319615"/>
                  </a:cubicBezTo>
                  <a:cubicBezTo>
                    <a:pt x="1886606" y="323425"/>
                    <a:pt x="1949678" y="325965"/>
                    <a:pt x="2012749" y="327235"/>
                  </a:cubicBezTo>
                  <a:cubicBezTo>
                    <a:pt x="2035103" y="327235"/>
                    <a:pt x="2052883" y="325965"/>
                    <a:pt x="2073203" y="325965"/>
                  </a:cubicBezTo>
                  <a:close/>
                </a:path>
              </a:pathLst>
            </a:custGeom>
            <a:solidFill>
              <a:srgbClr val="2A2B39"/>
            </a:solidFill>
          </p:spPr>
          <p:txBody>
            <a:bodyPr/>
            <a:lstStyle/>
            <a:p>
              <a:endParaRPr lang="en-US" sz="1200"/>
            </a:p>
          </p:txBody>
        </p:sp>
      </p:grpSp>
      <p:sp>
        <p:nvSpPr>
          <p:cNvPr id="49" name="TextBox 49"/>
          <p:cNvSpPr txBox="1"/>
          <p:nvPr/>
        </p:nvSpPr>
        <p:spPr>
          <a:xfrm>
            <a:off x="1344530" y="664428"/>
            <a:ext cx="1416032" cy="620426"/>
          </a:xfrm>
          <a:prstGeom prst="rect">
            <a:avLst/>
          </a:prstGeom>
        </p:spPr>
        <p:txBody>
          <a:bodyPr lIns="0" tIns="0" rIns="0" bIns="0" rtlCol="0" anchor="t">
            <a:spAutoFit/>
          </a:bodyPr>
          <a:lstStyle/>
          <a:p>
            <a:pPr marL="189331" lvl="1" algn="ctr">
              <a:lnSpc>
                <a:spcPts val="2455"/>
              </a:lnSpc>
              <a:spcBef>
                <a:spcPct val="0"/>
              </a:spcBef>
            </a:pPr>
            <a:r>
              <a:rPr lang="en-US" sz="1753" dirty="0">
                <a:solidFill>
                  <a:srgbClr val="2A2B39"/>
                </a:solidFill>
                <a:latin typeface="Ballpoint"/>
                <a:ea typeface="Ballpoint"/>
                <a:cs typeface="Ballpoint"/>
                <a:sym typeface="Ballpoint"/>
              </a:rPr>
              <a:t>1. Identify</a:t>
            </a:r>
          </a:p>
          <a:p>
            <a:pPr marL="532231" lvl="1" indent="-342900" algn="ctr">
              <a:lnSpc>
                <a:spcPts val="2455"/>
              </a:lnSpc>
              <a:spcBef>
                <a:spcPct val="0"/>
              </a:spcBef>
              <a:buAutoNum type="arabicPeriod"/>
            </a:pPr>
            <a:endParaRPr lang="en-US" sz="1753" dirty="0">
              <a:solidFill>
                <a:srgbClr val="2A2B39"/>
              </a:solidFill>
              <a:latin typeface="Ballpoint"/>
              <a:ea typeface="Ballpoint"/>
              <a:cs typeface="Ballpoint"/>
              <a:sym typeface="Ballpoint"/>
            </a:endParaRPr>
          </a:p>
        </p:txBody>
      </p:sp>
      <p:sp>
        <p:nvSpPr>
          <p:cNvPr id="50" name="TextBox 50"/>
          <p:cNvSpPr txBox="1"/>
          <p:nvPr/>
        </p:nvSpPr>
        <p:spPr>
          <a:xfrm>
            <a:off x="9430145" y="664428"/>
            <a:ext cx="1391254" cy="299826"/>
          </a:xfrm>
          <a:prstGeom prst="rect">
            <a:avLst/>
          </a:prstGeom>
        </p:spPr>
        <p:txBody>
          <a:bodyPr lIns="0" tIns="0" rIns="0" bIns="0" rtlCol="0" anchor="t">
            <a:spAutoFit/>
          </a:bodyPr>
          <a:lstStyle/>
          <a:p>
            <a:pPr marL="189331" lvl="1" algn="ctr">
              <a:lnSpc>
                <a:spcPts val="2455"/>
              </a:lnSpc>
              <a:spcBef>
                <a:spcPct val="0"/>
              </a:spcBef>
            </a:pPr>
            <a:r>
              <a:rPr lang="en-US" sz="1753" dirty="0">
                <a:solidFill>
                  <a:srgbClr val="2A2B39"/>
                </a:solidFill>
                <a:latin typeface="Ballpoint"/>
                <a:ea typeface="Ballpoint"/>
                <a:cs typeface="Ballpoint"/>
                <a:sym typeface="Ballpoint"/>
              </a:rPr>
              <a:t>4. </a:t>
            </a:r>
            <a:r>
              <a:rPr lang="en-US" sz="1753" dirty="0" err="1">
                <a:solidFill>
                  <a:srgbClr val="2A2B39"/>
                </a:solidFill>
                <a:latin typeface="Ballpoint"/>
                <a:ea typeface="Ballpoint"/>
                <a:cs typeface="Ballpoint"/>
                <a:sym typeface="Ballpoint"/>
              </a:rPr>
              <a:t>Analyse</a:t>
            </a:r>
            <a:endParaRPr lang="en-US" sz="1753" dirty="0">
              <a:solidFill>
                <a:srgbClr val="2A2B39"/>
              </a:solidFill>
              <a:latin typeface="Ballpoint"/>
              <a:ea typeface="Ballpoint"/>
              <a:cs typeface="Ballpoint"/>
              <a:sym typeface="Ballpoint"/>
            </a:endParaRPr>
          </a:p>
        </p:txBody>
      </p:sp>
      <p:sp>
        <p:nvSpPr>
          <p:cNvPr id="51" name="TextBox 51"/>
          <p:cNvSpPr txBox="1"/>
          <p:nvPr/>
        </p:nvSpPr>
        <p:spPr>
          <a:xfrm>
            <a:off x="1358489" y="2265811"/>
            <a:ext cx="1388115" cy="299826"/>
          </a:xfrm>
          <a:prstGeom prst="rect">
            <a:avLst/>
          </a:prstGeom>
        </p:spPr>
        <p:txBody>
          <a:bodyPr lIns="0" tIns="0" rIns="0" bIns="0" rtlCol="0" anchor="t">
            <a:spAutoFit/>
          </a:bodyPr>
          <a:lstStyle/>
          <a:p>
            <a:pPr marL="189331" lvl="1" algn="ctr">
              <a:lnSpc>
                <a:spcPts val="2455"/>
              </a:lnSpc>
              <a:spcBef>
                <a:spcPct val="0"/>
              </a:spcBef>
            </a:pPr>
            <a:r>
              <a:rPr lang="en-US" sz="1753" dirty="0">
                <a:solidFill>
                  <a:srgbClr val="2A2B39"/>
                </a:solidFill>
                <a:latin typeface="Ballpoint"/>
                <a:ea typeface="Ballpoint"/>
                <a:cs typeface="Ballpoint"/>
                <a:sym typeface="Ballpoint"/>
              </a:rPr>
              <a:t>2. Plan</a:t>
            </a:r>
          </a:p>
        </p:txBody>
      </p:sp>
      <p:sp>
        <p:nvSpPr>
          <p:cNvPr id="52" name="TextBox 52"/>
          <p:cNvSpPr txBox="1"/>
          <p:nvPr/>
        </p:nvSpPr>
        <p:spPr>
          <a:xfrm>
            <a:off x="9430145" y="2265811"/>
            <a:ext cx="1391254" cy="299826"/>
          </a:xfrm>
          <a:prstGeom prst="rect">
            <a:avLst/>
          </a:prstGeom>
        </p:spPr>
        <p:txBody>
          <a:bodyPr lIns="0" tIns="0" rIns="0" bIns="0" rtlCol="0" anchor="t">
            <a:spAutoFit/>
          </a:bodyPr>
          <a:lstStyle/>
          <a:p>
            <a:pPr marL="189331" lvl="1" algn="ctr">
              <a:lnSpc>
                <a:spcPts val="2455"/>
              </a:lnSpc>
              <a:spcBef>
                <a:spcPct val="0"/>
              </a:spcBef>
            </a:pPr>
            <a:r>
              <a:rPr lang="en-US" sz="1753" dirty="0">
                <a:solidFill>
                  <a:srgbClr val="2A2B39"/>
                </a:solidFill>
                <a:latin typeface="Ballpoint"/>
                <a:ea typeface="Ballpoint"/>
                <a:cs typeface="Ballpoint"/>
                <a:sym typeface="Ballpoint"/>
              </a:rPr>
              <a:t>5. Reflect</a:t>
            </a:r>
          </a:p>
        </p:txBody>
      </p:sp>
      <p:sp>
        <p:nvSpPr>
          <p:cNvPr id="53" name="TextBox 53"/>
          <p:cNvSpPr txBox="1"/>
          <p:nvPr/>
        </p:nvSpPr>
        <p:spPr>
          <a:xfrm>
            <a:off x="914335" y="1109045"/>
            <a:ext cx="2276422" cy="1067472"/>
          </a:xfrm>
          <a:prstGeom prst="rect">
            <a:avLst/>
          </a:prstGeom>
        </p:spPr>
        <p:txBody>
          <a:bodyPr lIns="0" tIns="0" rIns="0" bIns="0" rtlCol="0" anchor="t">
            <a:spAutoFit/>
          </a:bodyPr>
          <a:lstStyle/>
          <a:p>
            <a:pPr marL="224141" lvl="1" indent="-112070">
              <a:lnSpc>
                <a:spcPts val="1359"/>
              </a:lnSpc>
              <a:buFont typeface="Arial"/>
              <a:buChar char="•"/>
            </a:pPr>
            <a:r>
              <a:rPr lang="en-US" sz="1038">
                <a:solidFill>
                  <a:srgbClr val="2A2B39"/>
                </a:solidFill>
                <a:latin typeface="Aristotelica Pro"/>
                <a:ea typeface="Aristotelica Pro"/>
                <a:cs typeface="Aristotelica Pro"/>
                <a:sym typeface="Aristotelica Pro"/>
              </a:rPr>
              <a:t>Explore the impact of colour in visual content on student wellbeing and their learning experience. </a:t>
            </a:r>
          </a:p>
          <a:p>
            <a:pPr marL="224141" lvl="1" indent="-112070">
              <a:lnSpc>
                <a:spcPts val="1359"/>
              </a:lnSpc>
              <a:buFont typeface="Arial"/>
              <a:buChar char="•"/>
            </a:pPr>
            <a:r>
              <a:rPr lang="en-US" sz="1038">
                <a:solidFill>
                  <a:srgbClr val="2A2B39"/>
                </a:solidFill>
                <a:latin typeface="Aristotelica Pro"/>
                <a:ea typeface="Aristotelica Pro"/>
                <a:cs typeface="Aristotelica Pro"/>
                <a:sym typeface="Aristotelica Pro"/>
              </a:rPr>
              <a:t>Understand how colour in visual content can affect mood, concentration and retention. </a:t>
            </a:r>
          </a:p>
        </p:txBody>
      </p:sp>
      <p:sp>
        <p:nvSpPr>
          <p:cNvPr id="54" name="TextBox 54"/>
          <p:cNvSpPr txBox="1"/>
          <p:nvPr/>
        </p:nvSpPr>
        <p:spPr>
          <a:xfrm>
            <a:off x="8987960" y="1109045"/>
            <a:ext cx="2275623" cy="1067472"/>
          </a:xfrm>
          <a:prstGeom prst="rect">
            <a:avLst/>
          </a:prstGeom>
        </p:spPr>
        <p:txBody>
          <a:bodyPr lIns="0" tIns="0" rIns="0" bIns="0" rtlCol="0" anchor="t">
            <a:spAutoFit/>
          </a:bodyPr>
          <a:lstStyle/>
          <a:p>
            <a:pPr marL="224141" lvl="1" indent="-112070">
              <a:lnSpc>
                <a:spcPts val="1359"/>
              </a:lnSpc>
              <a:buFont typeface="Arial"/>
              <a:buChar char="•"/>
            </a:pPr>
            <a:r>
              <a:rPr lang="en-US" sz="1038">
                <a:solidFill>
                  <a:srgbClr val="2A2B39"/>
                </a:solidFill>
                <a:latin typeface="Aristotelica Pro"/>
                <a:ea typeface="Aristotelica Pro"/>
                <a:cs typeface="Aristotelica Pro"/>
                <a:sym typeface="Aristotelica Pro"/>
              </a:rPr>
              <a:t>Inherently individual nature of colour preferences and impacts.</a:t>
            </a:r>
          </a:p>
          <a:p>
            <a:pPr marL="224141" lvl="1" indent="-112070">
              <a:lnSpc>
                <a:spcPts val="1359"/>
              </a:lnSpc>
              <a:buFont typeface="Arial"/>
              <a:buChar char="•"/>
            </a:pPr>
            <a:r>
              <a:rPr lang="en-US" sz="1038">
                <a:solidFill>
                  <a:srgbClr val="2A2B39"/>
                </a:solidFill>
                <a:latin typeface="Aristotelica Pro"/>
                <a:ea typeface="Aristotelica Pro"/>
                <a:cs typeface="Aristotelica Pro"/>
                <a:sym typeface="Aristotelica Pro"/>
              </a:rPr>
              <a:t>Impact of colour on concentration, attention, retention.</a:t>
            </a:r>
          </a:p>
          <a:p>
            <a:pPr marL="224141" lvl="1" indent="-112070">
              <a:lnSpc>
                <a:spcPts val="1359"/>
              </a:lnSpc>
              <a:buFont typeface="Arial"/>
              <a:buChar char="•"/>
            </a:pPr>
            <a:r>
              <a:rPr lang="en-US" sz="1038">
                <a:solidFill>
                  <a:srgbClr val="2A2B39"/>
                </a:solidFill>
                <a:latin typeface="Aristotelica Pro"/>
                <a:ea typeface="Aristotelica Pro"/>
                <a:cs typeface="Aristotelica Pro"/>
                <a:sym typeface="Aristotelica Pro"/>
              </a:rPr>
              <a:t>Varible perception &amp; absorption of information.</a:t>
            </a:r>
          </a:p>
        </p:txBody>
      </p:sp>
      <p:sp>
        <p:nvSpPr>
          <p:cNvPr id="55" name="TextBox 55"/>
          <p:cNvSpPr txBox="1"/>
          <p:nvPr/>
        </p:nvSpPr>
        <p:spPr>
          <a:xfrm>
            <a:off x="914335" y="2660696"/>
            <a:ext cx="2276422" cy="1067472"/>
          </a:xfrm>
          <a:prstGeom prst="rect">
            <a:avLst/>
          </a:prstGeom>
        </p:spPr>
        <p:txBody>
          <a:bodyPr lIns="0" tIns="0" rIns="0" bIns="0" rtlCol="0" anchor="t">
            <a:spAutoFit/>
          </a:bodyPr>
          <a:lstStyle/>
          <a:p>
            <a:pPr marL="224141" lvl="1" indent="-112070">
              <a:lnSpc>
                <a:spcPts val="1359"/>
              </a:lnSpc>
              <a:buFont typeface="Arial"/>
              <a:buChar char="•"/>
            </a:pPr>
            <a:r>
              <a:rPr lang="en-US" sz="1038">
                <a:solidFill>
                  <a:srgbClr val="2A2B39"/>
                </a:solidFill>
                <a:latin typeface="Aristotelica Pro"/>
                <a:ea typeface="Aristotelica Pro"/>
                <a:cs typeface="Aristotelica Pro"/>
                <a:sym typeface="Aristotelica Pro"/>
              </a:rPr>
              <a:t>Secondary research - Arnold Wills, Irlen Syndrome, Elliot &amp; Maier, Meliksetyan, Kurnaz, Meric, Pursun, Jutlay, NDS, Universal Design. </a:t>
            </a:r>
          </a:p>
          <a:p>
            <a:pPr marL="224141" lvl="1" indent="-112070">
              <a:lnSpc>
                <a:spcPts val="1359"/>
              </a:lnSpc>
              <a:buFont typeface="Arial"/>
              <a:buChar char="•"/>
            </a:pPr>
            <a:r>
              <a:rPr lang="en-US" sz="1038">
                <a:solidFill>
                  <a:srgbClr val="2A2B39"/>
                </a:solidFill>
                <a:latin typeface="Aristotelica Pro"/>
                <a:ea typeface="Aristotelica Pro"/>
                <a:cs typeface="Aristotelica Pro"/>
                <a:sym typeface="Aristotelica Pro"/>
              </a:rPr>
              <a:t>Primary research - qualitative &amp; quantitative.</a:t>
            </a:r>
          </a:p>
        </p:txBody>
      </p:sp>
      <p:sp>
        <p:nvSpPr>
          <p:cNvPr id="56" name="TextBox 56"/>
          <p:cNvSpPr txBox="1"/>
          <p:nvPr/>
        </p:nvSpPr>
        <p:spPr>
          <a:xfrm>
            <a:off x="8987960" y="2706706"/>
            <a:ext cx="2275623" cy="887935"/>
          </a:xfrm>
          <a:prstGeom prst="rect">
            <a:avLst/>
          </a:prstGeom>
        </p:spPr>
        <p:txBody>
          <a:bodyPr lIns="0" tIns="0" rIns="0" bIns="0" rtlCol="0" anchor="t">
            <a:spAutoFit/>
          </a:bodyPr>
          <a:lstStyle/>
          <a:p>
            <a:pPr marL="224141" lvl="1" indent="-112070">
              <a:lnSpc>
                <a:spcPts val="1359"/>
              </a:lnSpc>
              <a:buFont typeface="Arial"/>
              <a:buChar char="•"/>
            </a:pPr>
            <a:r>
              <a:rPr lang="en-US" sz="1038">
                <a:solidFill>
                  <a:srgbClr val="2A2B39"/>
                </a:solidFill>
                <a:latin typeface="Aristotelica Pro"/>
                <a:ea typeface="Aristotelica Pro"/>
                <a:cs typeface="Aristotelica Pro"/>
                <a:sym typeface="Aristotelica Pro"/>
              </a:rPr>
              <a:t>Sensory processing issues are likely to be more widespread than realised. </a:t>
            </a:r>
          </a:p>
          <a:p>
            <a:pPr marL="224141" lvl="1" indent="-112070">
              <a:lnSpc>
                <a:spcPts val="1359"/>
              </a:lnSpc>
              <a:buFont typeface="Arial"/>
              <a:buChar char="•"/>
            </a:pPr>
            <a:r>
              <a:rPr lang="en-US" sz="1038">
                <a:solidFill>
                  <a:srgbClr val="2A2B39"/>
                </a:solidFill>
                <a:latin typeface="Aristotelica Pro"/>
                <a:ea typeface="Aristotelica Pro"/>
                <a:cs typeface="Aristotelica Pro"/>
                <a:sym typeface="Aristotelica Pro"/>
              </a:rPr>
              <a:t>Further, more in depth research &amp; building of relationships with experts required. </a:t>
            </a:r>
          </a:p>
        </p:txBody>
      </p:sp>
      <p:grpSp>
        <p:nvGrpSpPr>
          <p:cNvPr id="57" name="Group 57"/>
          <p:cNvGrpSpPr/>
          <p:nvPr/>
        </p:nvGrpSpPr>
        <p:grpSpPr>
          <a:xfrm>
            <a:off x="4585639" y="1867844"/>
            <a:ext cx="3022911" cy="2300809"/>
            <a:chOff x="0" y="0"/>
            <a:chExt cx="2359259" cy="1795688"/>
          </a:xfrm>
        </p:grpSpPr>
        <p:sp>
          <p:nvSpPr>
            <p:cNvPr id="58" name="Freeform 58"/>
            <p:cNvSpPr/>
            <p:nvPr/>
          </p:nvSpPr>
          <p:spPr>
            <a:xfrm>
              <a:off x="40003" y="45156"/>
              <a:ext cx="2319257" cy="1749827"/>
            </a:xfrm>
            <a:custGeom>
              <a:avLst/>
              <a:gdLst/>
              <a:ahLst/>
              <a:cxnLst/>
              <a:rect l="l" t="t" r="r" b="b"/>
              <a:pathLst>
                <a:path w="2319257" h="1749827">
                  <a:moveTo>
                    <a:pt x="637" y="1720052"/>
                  </a:moveTo>
                  <a:cubicBezTo>
                    <a:pt x="-1903" y="1728942"/>
                    <a:pt x="3177" y="1735292"/>
                    <a:pt x="15406" y="1736562"/>
                  </a:cubicBezTo>
                  <a:cubicBezTo>
                    <a:pt x="29459" y="1737832"/>
                    <a:pt x="41756" y="1737832"/>
                    <a:pt x="55809" y="1737832"/>
                  </a:cubicBezTo>
                  <a:cubicBezTo>
                    <a:pt x="112022" y="1739102"/>
                    <a:pt x="168235" y="1739102"/>
                    <a:pt x="226205" y="1740372"/>
                  </a:cubicBezTo>
                  <a:cubicBezTo>
                    <a:pt x="257824" y="1741642"/>
                    <a:pt x="289444" y="1742912"/>
                    <a:pt x="319307" y="1744182"/>
                  </a:cubicBezTo>
                  <a:cubicBezTo>
                    <a:pt x="372007" y="1745452"/>
                    <a:pt x="422950" y="1745452"/>
                    <a:pt x="475650" y="1746722"/>
                  </a:cubicBezTo>
                  <a:cubicBezTo>
                    <a:pt x="496730" y="1746722"/>
                    <a:pt x="516053" y="1746722"/>
                    <a:pt x="537133" y="1745452"/>
                  </a:cubicBezTo>
                  <a:cubicBezTo>
                    <a:pt x="545916" y="1745452"/>
                    <a:pt x="556456" y="1744182"/>
                    <a:pt x="565240" y="1744182"/>
                  </a:cubicBezTo>
                  <a:cubicBezTo>
                    <a:pt x="600373" y="1745452"/>
                    <a:pt x="1303036" y="1736562"/>
                    <a:pt x="1338169" y="1737832"/>
                  </a:cubicBezTo>
                  <a:cubicBezTo>
                    <a:pt x="1387355" y="1739102"/>
                    <a:pt x="1522618" y="1739102"/>
                    <a:pt x="1571804" y="1739102"/>
                  </a:cubicBezTo>
                  <a:cubicBezTo>
                    <a:pt x="1591128" y="1739102"/>
                    <a:pt x="1608694" y="1737832"/>
                    <a:pt x="1628017" y="1737832"/>
                  </a:cubicBezTo>
                  <a:lnTo>
                    <a:pt x="1722877" y="1741642"/>
                  </a:lnTo>
                  <a:cubicBezTo>
                    <a:pt x="1791387" y="1744182"/>
                    <a:pt x="1858139" y="1741642"/>
                    <a:pt x="1926649" y="1745452"/>
                  </a:cubicBezTo>
                  <a:cubicBezTo>
                    <a:pt x="2040832" y="1750532"/>
                    <a:pt x="2156771" y="1744182"/>
                    <a:pt x="2255756" y="1749262"/>
                  </a:cubicBezTo>
                  <a:cubicBezTo>
                    <a:pt x="2276077" y="1750532"/>
                    <a:pt x="2296396" y="1749262"/>
                    <a:pt x="2319256" y="1749262"/>
                  </a:cubicBezTo>
                  <a:lnTo>
                    <a:pt x="2319256" y="1689572"/>
                  </a:lnTo>
                  <a:cubicBezTo>
                    <a:pt x="2317986" y="1623567"/>
                    <a:pt x="2316717" y="1560529"/>
                    <a:pt x="2316717" y="1493552"/>
                  </a:cubicBezTo>
                  <a:cubicBezTo>
                    <a:pt x="2316717" y="1416068"/>
                    <a:pt x="2320527" y="1337271"/>
                    <a:pt x="2314177" y="1259788"/>
                  </a:cubicBezTo>
                  <a:cubicBezTo>
                    <a:pt x="2306556" y="1208570"/>
                    <a:pt x="2295127" y="198657"/>
                    <a:pt x="2295127" y="147439"/>
                  </a:cubicBezTo>
                  <a:cubicBezTo>
                    <a:pt x="2292586" y="111980"/>
                    <a:pt x="2291317" y="75208"/>
                    <a:pt x="2288777" y="39750"/>
                  </a:cubicBezTo>
                  <a:cubicBezTo>
                    <a:pt x="2288777" y="29244"/>
                    <a:pt x="2287506" y="18737"/>
                    <a:pt x="2286236" y="5644"/>
                  </a:cubicBezTo>
                  <a:cubicBezTo>
                    <a:pt x="2276077" y="3104"/>
                    <a:pt x="2267186" y="1834"/>
                    <a:pt x="2257027" y="564"/>
                  </a:cubicBezTo>
                  <a:cubicBezTo>
                    <a:pt x="2249406" y="-706"/>
                    <a:pt x="2241786" y="564"/>
                    <a:pt x="2235436" y="564"/>
                  </a:cubicBezTo>
                  <a:lnTo>
                    <a:pt x="6622" y="5644"/>
                  </a:lnTo>
                  <a:lnTo>
                    <a:pt x="637" y="1720052"/>
                  </a:lnTo>
                  <a:close/>
                </a:path>
              </a:pathLst>
            </a:custGeom>
            <a:solidFill>
              <a:srgbClr val="FFDA68"/>
            </a:solidFill>
          </p:spPr>
          <p:txBody>
            <a:bodyPr/>
            <a:lstStyle/>
            <a:p>
              <a:endParaRPr lang="en-US" sz="1200"/>
            </a:p>
          </p:txBody>
        </p:sp>
        <p:sp>
          <p:nvSpPr>
            <p:cNvPr id="59" name="Freeform 59"/>
            <p:cNvSpPr/>
            <p:nvPr/>
          </p:nvSpPr>
          <p:spPr>
            <a:xfrm>
              <a:off x="11430" y="16510"/>
              <a:ext cx="2298300" cy="1741078"/>
            </a:xfrm>
            <a:custGeom>
              <a:avLst/>
              <a:gdLst/>
              <a:ahLst/>
              <a:cxnLst/>
              <a:rect l="l" t="t" r="r" b="b"/>
              <a:pathLst>
                <a:path w="2298300" h="1741078">
                  <a:moveTo>
                    <a:pt x="2298300" y="1741078"/>
                  </a:moveTo>
                  <a:lnTo>
                    <a:pt x="0" y="1733458"/>
                  </a:lnTo>
                  <a:lnTo>
                    <a:pt x="0" y="617347"/>
                  </a:lnTo>
                  <a:lnTo>
                    <a:pt x="7620" y="20320"/>
                  </a:lnTo>
                  <a:lnTo>
                    <a:pt x="1147160" y="0"/>
                  </a:lnTo>
                  <a:lnTo>
                    <a:pt x="2276710" y="8890"/>
                  </a:lnTo>
                  <a:close/>
                </a:path>
              </a:pathLst>
            </a:custGeom>
            <a:solidFill>
              <a:srgbClr val="FFE492"/>
            </a:solidFill>
          </p:spPr>
          <p:txBody>
            <a:bodyPr/>
            <a:lstStyle/>
            <a:p>
              <a:endParaRPr lang="en-US" sz="1200"/>
            </a:p>
          </p:txBody>
        </p:sp>
        <p:sp>
          <p:nvSpPr>
            <p:cNvPr id="60" name="Freeform 60"/>
            <p:cNvSpPr/>
            <p:nvPr/>
          </p:nvSpPr>
          <p:spPr>
            <a:xfrm>
              <a:off x="-215" y="0"/>
              <a:ext cx="2322644" cy="1767042"/>
            </a:xfrm>
            <a:custGeom>
              <a:avLst/>
              <a:gdLst/>
              <a:ahLst/>
              <a:cxnLst/>
              <a:rect l="l" t="t" r="r" b="b"/>
              <a:pathLst>
                <a:path w="2322644" h="1767042">
                  <a:moveTo>
                    <a:pt x="2289624" y="21590"/>
                  </a:moveTo>
                  <a:cubicBezTo>
                    <a:pt x="2290895" y="34290"/>
                    <a:pt x="2290895" y="44450"/>
                    <a:pt x="2292164" y="54700"/>
                  </a:cubicBezTo>
                  <a:cubicBezTo>
                    <a:pt x="2294704" y="90159"/>
                    <a:pt x="2295974" y="126931"/>
                    <a:pt x="2298514" y="162389"/>
                  </a:cubicBezTo>
                  <a:cubicBezTo>
                    <a:pt x="2298514" y="213607"/>
                    <a:pt x="2311214" y="1223520"/>
                    <a:pt x="2317564" y="1274738"/>
                  </a:cubicBezTo>
                  <a:cubicBezTo>
                    <a:pt x="2323914" y="1352222"/>
                    <a:pt x="2320104" y="1431019"/>
                    <a:pt x="2320104" y="1508502"/>
                  </a:cubicBezTo>
                  <a:cubicBezTo>
                    <a:pt x="2320104" y="1576793"/>
                    <a:pt x="2321374" y="1639830"/>
                    <a:pt x="2322645" y="1706788"/>
                  </a:cubicBezTo>
                  <a:lnTo>
                    <a:pt x="2322645" y="1766478"/>
                  </a:lnTo>
                  <a:cubicBezTo>
                    <a:pt x="2299785" y="1766478"/>
                    <a:pt x="2279464" y="1767748"/>
                    <a:pt x="2259145" y="1766478"/>
                  </a:cubicBezTo>
                  <a:cubicBezTo>
                    <a:pt x="2146046" y="1761398"/>
                    <a:pt x="2030107" y="1767748"/>
                    <a:pt x="1915924" y="1762668"/>
                  </a:cubicBezTo>
                  <a:cubicBezTo>
                    <a:pt x="1847414" y="1758858"/>
                    <a:pt x="1780662" y="1761398"/>
                    <a:pt x="1712152" y="1758858"/>
                  </a:cubicBezTo>
                  <a:lnTo>
                    <a:pt x="1617292" y="1755048"/>
                  </a:lnTo>
                  <a:cubicBezTo>
                    <a:pt x="1597969" y="1755048"/>
                    <a:pt x="1580403" y="1756318"/>
                    <a:pt x="1561079" y="1756318"/>
                  </a:cubicBezTo>
                  <a:cubicBezTo>
                    <a:pt x="1511893" y="1755048"/>
                    <a:pt x="1376630" y="1756318"/>
                    <a:pt x="1327444" y="1755048"/>
                  </a:cubicBezTo>
                  <a:cubicBezTo>
                    <a:pt x="1292311" y="1753778"/>
                    <a:pt x="589648" y="1762668"/>
                    <a:pt x="554514" y="1761398"/>
                  </a:cubicBezTo>
                  <a:cubicBezTo>
                    <a:pt x="545731" y="1761398"/>
                    <a:pt x="535191" y="1762668"/>
                    <a:pt x="526408" y="1762668"/>
                  </a:cubicBezTo>
                  <a:cubicBezTo>
                    <a:pt x="505328" y="1762668"/>
                    <a:pt x="486005" y="1763938"/>
                    <a:pt x="464925" y="1763938"/>
                  </a:cubicBezTo>
                  <a:cubicBezTo>
                    <a:pt x="412225" y="1763938"/>
                    <a:pt x="361282" y="1762668"/>
                    <a:pt x="308582" y="1761398"/>
                  </a:cubicBezTo>
                  <a:cubicBezTo>
                    <a:pt x="276963" y="1760128"/>
                    <a:pt x="245343" y="1758858"/>
                    <a:pt x="215480" y="1757588"/>
                  </a:cubicBezTo>
                  <a:cubicBezTo>
                    <a:pt x="159266" y="1756318"/>
                    <a:pt x="103053" y="1755048"/>
                    <a:pt x="45084" y="1755048"/>
                  </a:cubicBezTo>
                  <a:cubicBezTo>
                    <a:pt x="34505" y="1755048"/>
                    <a:pt x="25615" y="1755048"/>
                    <a:pt x="15455" y="1753778"/>
                  </a:cubicBezTo>
                  <a:cubicBezTo>
                    <a:pt x="6565" y="1752508"/>
                    <a:pt x="1485" y="1746158"/>
                    <a:pt x="4025" y="1737268"/>
                  </a:cubicBezTo>
                  <a:cubicBezTo>
                    <a:pt x="12915" y="1705494"/>
                    <a:pt x="9105" y="1672662"/>
                    <a:pt x="7835" y="1638517"/>
                  </a:cubicBezTo>
                  <a:cubicBezTo>
                    <a:pt x="6565" y="1568913"/>
                    <a:pt x="2755" y="1500622"/>
                    <a:pt x="4025" y="1431019"/>
                  </a:cubicBezTo>
                  <a:cubicBezTo>
                    <a:pt x="1485" y="1344342"/>
                    <a:pt x="-3595" y="271392"/>
                    <a:pt x="4025" y="183402"/>
                  </a:cubicBezTo>
                  <a:cubicBezTo>
                    <a:pt x="5295" y="166329"/>
                    <a:pt x="4025" y="147943"/>
                    <a:pt x="5295" y="130871"/>
                  </a:cubicBezTo>
                  <a:cubicBezTo>
                    <a:pt x="6565" y="103292"/>
                    <a:pt x="9105" y="73086"/>
                    <a:pt x="10375" y="44450"/>
                  </a:cubicBezTo>
                  <a:cubicBezTo>
                    <a:pt x="10375" y="41910"/>
                    <a:pt x="11645" y="39370"/>
                    <a:pt x="12915" y="38100"/>
                  </a:cubicBezTo>
                  <a:cubicBezTo>
                    <a:pt x="34505" y="35560"/>
                    <a:pt x="59137" y="30480"/>
                    <a:pt x="87244" y="29210"/>
                  </a:cubicBezTo>
                  <a:cubicBezTo>
                    <a:pt x="134673" y="25400"/>
                    <a:pt x="182103" y="22860"/>
                    <a:pt x="231289" y="20320"/>
                  </a:cubicBezTo>
                  <a:cubicBezTo>
                    <a:pt x="264666" y="17780"/>
                    <a:pt x="298042" y="16510"/>
                    <a:pt x="329662" y="13970"/>
                  </a:cubicBezTo>
                  <a:cubicBezTo>
                    <a:pt x="361282" y="11430"/>
                    <a:pt x="394659" y="8890"/>
                    <a:pt x="426278" y="8890"/>
                  </a:cubicBezTo>
                  <a:cubicBezTo>
                    <a:pt x="461412" y="7620"/>
                    <a:pt x="496545" y="10160"/>
                    <a:pt x="531678" y="8890"/>
                  </a:cubicBezTo>
                  <a:cubicBezTo>
                    <a:pt x="575594" y="8890"/>
                    <a:pt x="1371360" y="6350"/>
                    <a:pt x="1415277" y="5080"/>
                  </a:cubicBezTo>
                  <a:cubicBezTo>
                    <a:pt x="1457437" y="3810"/>
                    <a:pt x="1499596" y="2540"/>
                    <a:pt x="1543513" y="2540"/>
                  </a:cubicBezTo>
                  <a:cubicBezTo>
                    <a:pt x="1615536" y="1270"/>
                    <a:pt x="1685802" y="0"/>
                    <a:pt x="1757825" y="0"/>
                  </a:cubicBezTo>
                  <a:cubicBezTo>
                    <a:pt x="1787688" y="0"/>
                    <a:pt x="1819308" y="2540"/>
                    <a:pt x="1849171" y="2540"/>
                  </a:cubicBezTo>
                  <a:cubicBezTo>
                    <a:pt x="1931734" y="3810"/>
                    <a:pt x="2016054" y="5080"/>
                    <a:pt x="2098617" y="7620"/>
                  </a:cubicBezTo>
                  <a:cubicBezTo>
                    <a:pt x="2142533" y="8890"/>
                    <a:pt x="2186449" y="12700"/>
                    <a:pt x="2230366" y="16510"/>
                  </a:cubicBezTo>
                  <a:lnTo>
                    <a:pt x="2259145" y="16510"/>
                  </a:lnTo>
                  <a:cubicBezTo>
                    <a:pt x="2270574" y="17780"/>
                    <a:pt x="2279464" y="20320"/>
                    <a:pt x="2289624" y="21590"/>
                  </a:cubicBezTo>
                  <a:close/>
                  <a:moveTo>
                    <a:pt x="2299785" y="1749968"/>
                  </a:moveTo>
                  <a:cubicBezTo>
                    <a:pt x="2301054" y="1733458"/>
                    <a:pt x="2302324" y="1720758"/>
                    <a:pt x="2302324" y="1708058"/>
                  </a:cubicBezTo>
                  <a:cubicBezTo>
                    <a:pt x="2301054" y="1633264"/>
                    <a:pt x="2299785" y="1563660"/>
                    <a:pt x="2299785" y="1488803"/>
                  </a:cubicBezTo>
                  <a:cubicBezTo>
                    <a:pt x="2299785" y="1454658"/>
                    <a:pt x="2302324" y="1420513"/>
                    <a:pt x="2301054" y="1386367"/>
                  </a:cubicBezTo>
                  <a:cubicBezTo>
                    <a:pt x="2301054" y="1354848"/>
                    <a:pt x="2299785" y="1322016"/>
                    <a:pt x="2298514" y="1290498"/>
                  </a:cubicBezTo>
                  <a:cubicBezTo>
                    <a:pt x="2293435" y="1241906"/>
                    <a:pt x="2282004" y="235933"/>
                    <a:pt x="2282004" y="187342"/>
                  </a:cubicBezTo>
                  <a:cubicBezTo>
                    <a:pt x="2279464" y="146630"/>
                    <a:pt x="2276924" y="104605"/>
                    <a:pt x="2274385" y="63893"/>
                  </a:cubicBezTo>
                  <a:cubicBezTo>
                    <a:pt x="2273114" y="44450"/>
                    <a:pt x="2271845" y="43180"/>
                    <a:pt x="2254959" y="41910"/>
                  </a:cubicBezTo>
                  <a:cubicBezTo>
                    <a:pt x="2249689" y="41910"/>
                    <a:pt x="2246176" y="41910"/>
                    <a:pt x="2240906" y="40640"/>
                  </a:cubicBezTo>
                  <a:cubicBezTo>
                    <a:pt x="2196989" y="36830"/>
                    <a:pt x="2151316" y="31750"/>
                    <a:pt x="2107400" y="30480"/>
                  </a:cubicBezTo>
                  <a:cubicBezTo>
                    <a:pt x="2000244" y="26670"/>
                    <a:pt x="1891331" y="25400"/>
                    <a:pt x="1784175" y="22860"/>
                  </a:cubicBezTo>
                  <a:lnTo>
                    <a:pt x="1657695" y="22860"/>
                  </a:lnTo>
                  <a:cubicBezTo>
                    <a:pt x="1601482" y="22860"/>
                    <a:pt x="1545269" y="22860"/>
                    <a:pt x="1490813" y="24130"/>
                  </a:cubicBezTo>
                  <a:cubicBezTo>
                    <a:pt x="1443383" y="25400"/>
                    <a:pt x="644104" y="29210"/>
                    <a:pt x="596674" y="29210"/>
                  </a:cubicBezTo>
                  <a:cubicBezTo>
                    <a:pt x="519381" y="29210"/>
                    <a:pt x="442088" y="26670"/>
                    <a:pt x="364795" y="33020"/>
                  </a:cubicBezTo>
                  <a:cubicBezTo>
                    <a:pt x="324392" y="36830"/>
                    <a:pt x="285746" y="36830"/>
                    <a:pt x="247099" y="38100"/>
                  </a:cubicBezTo>
                  <a:cubicBezTo>
                    <a:pt x="180346" y="41910"/>
                    <a:pt x="113593" y="45720"/>
                    <a:pt x="46840" y="50800"/>
                  </a:cubicBezTo>
                  <a:cubicBezTo>
                    <a:pt x="33235" y="50800"/>
                    <a:pt x="30695" y="53387"/>
                    <a:pt x="29425" y="69147"/>
                  </a:cubicBezTo>
                  <a:cubicBezTo>
                    <a:pt x="28155" y="92786"/>
                    <a:pt x="28155" y="116425"/>
                    <a:pt x="26885" y="140064"/>
                  </a:cubicBezTo>
                  <a:cubicBezTo>
                    <a:pt x="25615" y="179462"/>
                    <a:pt x="23075" y="217547"/>
                    <a:pt x="21805" y="256946"/>
                  </a:cubicBezTo>
                  <a:cubicBezTo>
                    <a:pt x="16725" y="298971"/>
                    <a:pt x="23075" y="1325956"/>
                    <a:pt x="25615" y="1367981"/>
                  </a:cubicBezTo>
                  <a:cubicBezTo>
                    <a:pt x="25615" y="1412633"/>
                    <a:pt x="25615" y="1458598"/>
                    <a:pt x="26885" y="1503249"/>
                  </a:cubicBezTo>
                  <a:cubicBezTo>
                    <a:pt x="26885" y="1536081"/>
                    <a:pt x="29425" y="1568913"/>
                    <a:pt x="29425" y="1601745"/>
                  </a:cubicBezTo>
                  <a:cubicBezTo>
                    <a:pt x="29425" y="1637204"/>
                    <a:pt x="29425" y="1672662"/>
                    <a:pt x="28155" y="1708058"/>
                  </a:cubicBezTo>
                  <a:lnTo>
                    <a:pt x="28155" y="1718218"/>
                  </a:lnTo>
                  <a:cubicBezTo>
                    <a:pt x="28155" y="1728378"/>
                    <a:pt x="31965" y="1732188"/>
                    <a:pt x="40855" y="1732188"/>
                  </a:cubicBezTo>
                  <a:cubicBezTo>
                    <a:pt x="62650" y="1732188"/>
                    <a:pt x="87244" y="1733458"/>
                    <a:pt x="110080" y="1733458"/>
                  </a:cubicBezTo>
                  <a:cubicBezTo>
                    <a:pt x="143457" y="1733458"/>
                    <a:pt x="178590" y="1730918"/>
                    <a:pt x="211966" y="1733458"/>
                  </a:cubicBezTo>
                  <a:cubicBezTo>
                    <a:pt x="266423" y="1737268"/>
                    <a:pt x="320879" y="1739808"/>
                    <a:pt x="375335" y="1738538"/>
                  </a:cubicBezTo>
                  <a:cubicBezTo>
                    <a:pt x="410469" y="1737268"/>
                    <a:pt x="443845" y="1739808"/>
                    <a:pt x="478978" y="1739808"/>
                  </a:cubicBezTo>
                  <a:cubicBezTo>
                    <a:pt x="529921" y="1739808"/>
                    <a:pt x="580864" y="1738538"/>
                    <a:pt x="631807" y="1739808"/>
                  </a:cubicBezTo>
                  <a:cubicBezTo>
                    <a:pt x="707344" y="1741078"/>
                    <a:pt x="1536486" y="1730918"/>
                    <a:pt x="1613779" y="1733458"/>
                  </a:cubicBezTo>
                  <a:cubicBezTo>
                    <a:pt x="1647156" y="1734728"/>
                    <a:pt x="1680532" y="1735998"/>
                    <a:pt x="1712152" y="1735998"/>
                  </a:cubicBezTo>
                  <a:cubicBezTo>
                    <a:pt x="1770122" y="1738538"/>
                    <a:pt x="1826335" y="1734728"/>
                    <a:pt x="1884304" y="1738538"/>
                  </a:cubicBezTo>
                  <a:cubicBezTo>
                    <a:pt x="1931734" y="1741078"/>
                    <a:pt x="1979164" y="1741078"/>
                    <a:pt x="2026594" y="1743618"/>
                  </a:cubicBezTo>
                  <a:cubicBezTo>
                    <a:pt x="2096860" y="1747428"/>
                    <a:pt x="2167126" y="1749968"/>
                    <a:pt x="2237393" y="1751238"/>
                  </a:cubicBezTo>
                  <a:cubicBezTo>
                    <a:pt x="2261685" y="1751238"/>
                    <a:pt x="2279464" y="1749968"/>
                    <a:pt x="2299785" y="1749968"/>
                  </a:cubicBezTo>
                  <a:close/>
                </a:path>
              </a:pathLst>
            </a:custGeom>
            <a:solidFill>
              <a:srgbClr val="2A2B39"/>
            </a:solidFill>
          </p:spPr>
          <p:txBody>
            <a:bodyPr/>
            <a:lstStyle/>
            <a:p>
              <a:endParaRPr lang="en-US" sz="1200"/>
            </a:p>
          </p:txBody>
        </p:sp>
      </p:grpSp>
      <p:sp>
        <p:nvSpPr>
          <p:cNvPr id="61" name="TextBox 61"/>
          <p:cNvSpPr txBox="1"/>
          <p:nvPr/>
        </p:nvSpPr>
        <p:spPr>
          <a:xfrm>
            <a:off x="4912988" y="2339300"/>
            <a:ext cx="2368213" cy="586379"/>
          </a:xfrm>
          <a:prstGeom prst="rect">
            <a:avLst/>
          </a:prstGeom>
        </p:spPr>
        <p:txBody>
          <a:bodyPr lIns="0" tIns="0" rIns="0" bIns="0" rtlCol="0" anchor="t">
            <a:spAutoFit/>
          </a:bodyPr>
          <a:lstStyle/>
          <a:p>
            <a:pPr algn="ctr">
              <a:lnSpc>
                <a:spcPts val="2243"/>
              </a:lnSpc>
              <a:spcBef>
                <a:spcPct val="0"/>
              </a:spcBef>
            </a:pPr>
            <a:r>
              <a:rPr lang="en-US" sz="2736">
                <a:solidFill>
                  <a:srgbClr val="2A2B39"/>
                </a:solidFill>
                <a:latin typeface="Ballpoint"/>
                <a:ea typeface="Ballpoint"/>
                <a:cs typeface="Ballpoint"/>
                <a:sym typeface="Ballpoint"/>
              </a:rPr>
              <a:t>Research Question</a:t>
            </a:r>
          </a:p>
        </p:txBody>
      </p:sp>
      <p:sp>
        <p:nvSpPr>
          <p:cNvPr id="62" name="TextBox 62"/>
          <p:cNvSpPr txBox="1"/>
          <p:nvPr/>
        </p:nvSpPr>
        <p:spPr>
          <a:xfrm>
            <a:off x="4845812" y="2940186"/>
            <a:ext cx="2502565" cy="809068"/>
          </a:xfrm>
          <a:prstGeom prst="rect">
            <a:avLst/>
          </a:prstGeom>
        </p:spPr>
        <p:txBody>
          <a:bodyPr lIns="0" tIns="0" rIns="0" bIns="0" rtlCol="0" anchor="t">
            <a:spAutoFit/>
          </a:bodyPr>
          <a:lstStyle/>
          <a:p>
            <a:pPr algn="ctr">
              <a:lnSpc>
                <a:spcPts val="1583"/>
              </a:lnSpc>
            </a:pPr>
            <a:r>
              <a:rPr lang="en-US" sz="1172">
                <a:solidFill>
                  <a:srgbClr val="2A2B39"/>
                </a:solidFill>
                <a:latin typeface="Aristotelica Pro"/>
                <a:ea typeface="Aristotelica Pro"/>
                <a:cs typeface="Aristotelica Pro"/>
                <a:sym typeface="Aristotelica Pro"/>
              </a:rPr>
              <a:t>“How can colour be used in teaching materials, both digital and analogue, to improve student lived experience, attention and attainment?”</a:t>
            </a:r>
          </a:p>
        </p:txBody>
      </p:sp>
      <p:sp>
        <p:nvSpPr>
          <p:cNvPr id="63" name="Freeform 63"/>
          <p:cNvSpPr/>
          <p:nvPr/>
        </p:nvSpPr>
        <p:spPr>
          <a:xfrm>
            <a:off x="5676919" y="1363023"/>
            <a:ext cx="800211" cy="960951"/>
          </a:xfrm>
          <a:custGeom>
            <a:avLst/>
            <a:gdLst/>
            <a:ahLst/>
            <a:cxnLst/>
            <a:rect l="l" t="t" r="r" b="b"/>
            <a:pathLst>
              <a:path w="1200316" h="1441427">
                <a:moveTo>
                  <a:pt x="0" y="0"/>
                </a:moveTo>
                <a:lnTo>
                  <a:pt x="1200316" y="0"/>
                </a:lnTo>
                <a:lnTo>
                  <a:pt x="1200316" y="1441427"/>
                </a:lnTo>
                <a:lnTo>
                  <a:pt x="0" y="14414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grpSp>
        <p:nvGrpSpPr>
          <p:cNvPr id="64" name="Group 64"/>
          <p:cNvGrpSpPr/>
          <p:nvPr/>
        </p:nvGrpSpPr>
        <p:grpSpPr>
          <a:xfrm>
            <a:off x="774921" y="4088040"/>
            <a:ext cx="2555249" cy="1354657"/>
            <a:chOff x="0" y="0"/>
            <a:chExt cx="2431261" cy="1288925"/>
          </a:xfrm>
        </p:grpSpPr>
        <p:sp>
          <p:nvSpPr>
            <p:cNvPr id="65" name="Freeform 65"/>
            <p:cNvSpPr/>
            <p:nvPr/>
          </p:nvSpPr>
          <p:spPr>
            <a:xfrm>
              <a:off x="40005" y="45156"/>
              <a:ext cx="2391256" cy="1243064"/>
            </a:xfrm>
            <a:custGeom>
              <a:avLst/>
              <a:gdLst/>
              <a:ahLst/>
              <a:cxnLst/>
              <a:rect l="l" t="t" r="r" b="b"/>
              <a:pathLst>
                <a:path w="2391256" h="1243064">
                  <a:moveTo>
                    <a:pt x="635" y="1213289"/>
                  </a:moveTo>
                  <a:cubicBezTo>
                    <a:pt x="-1905" y="1222179"/>
                    <a:pt x="3175" y="1228529"/>
                    <a:pt x="15796" y="1229799"/>
                  </a:cubicBezTo>
                  <a:cubicBezTo>
                    <a:pt x="30306" y="1231069"/>
                    <a:pt x="43003" y="1231069"/>
                    <a:pt x="57514" y="1231069"/>
                  </a:cubicBezTo>
                  <a:cubicBezTo>
                    <a:pt x="115556" y="1232339"/>
                    <a:pt x="173598" y="1232339"/>
                    <a:pt x="233454" y="1233609"/>
                  </a:cubicBezTo>
                  <a:cubicBezTo>
                    <a:pt x="266103" y="1234879"/>
                    <a:pt x="298751" y="1236149"/>
                    <a:pt x="329586" y="1237419"/>
                  </a:cubicBezTo>
                  <a:cubicBezTo>
                    <a:pt x="384001" y="1238689"/>
                    <a:pt x="436602" y="1238689"/>
                    <a:pt x="491016" y="1239959"/>
                  </a:cubicBezTo>
                  <a:cubicBezTo>
                    <a:pt x="512782" y="1239959"/>
                    <a:pt x="532734" y="1239959"/>
                    <a:pt x="554500" y="1238689"/>
                  </a:cubicBezTo>
                  <a:cubicBezTo>
                    <a:pt x="563569" y="1238689"/>
                    <a:pt x="574452" y="1237419"/>
                    <a:pt x="583521" y="1237419"/>
                  </a:cubicBezTo>
                  <a:cubicBezTo>
                    <a:pt x="619797" y="1238689"/>
                    <a:pt x="1345325" y="1229799"/>
                    <a:pt x="1381601" y="1231069"/>
                  </a:cubicBezTo>
                  <a:cubicBezTo>
                    <a:pt x="1432388" y="1232339"/>
                    <a:pt x="1572052" y="1232339"/>
                    <a:pt x="1622839" y="1232339"/>
                  </a:cubicBezTo>
                  <a:cubicBezTo>
                    <a:pt x="1642791" y="1232339"/>
                    <a:pt x="1660929" y="1231069"/>
                    <a:pt x="1680881" y="1231069"/>
                  </a:cubicBezTo>
                  <a:lnTo>
                    <a:pt x="1778827" y="1234879"/>
                  </a:lnTo>
                  <a:cubicBezTo>
                    <a:pt x="1849566" y="1237419"/>
                    <a:pt x="1918491" y="1234879"/>
                    <a:pt x="1989230" y="1238689"/>
                  </a:cubicBezTo>
                  <a:cubicBezTo>
                    <a:pt x="2107128" y="1243769"/>
                    <a:pt x="2226840" y="1237419"/>
                    <a:pt x="2327756" y="1242499"/>
                  </a:cubicBezTo>
                  <a:cubicBezTo>
                    <a:pt x="2348076" y="1243769"/>
                    <a:pt x="2368396" y="1242499"/>
                    <a:pt x="2391256" y="1242499"/>
                  </a:cubicBezTo>
                  <a:lnTo>
                    <a:pt x="2391256" y="1182809"/>
                  </a:lnTo>
                  <a:cubicBezTo>
                    <a:pt x="2389986" y="1128287"/>
                    <a:pt x="2388716" y="1084560"/>
                    <a:pt x="2388716" y="1038101"/>
                  </a:cubicBezTo>
                  <a:cubicBezTo>
                    <a:pt x="2388716" y="984353"/>
                    <a:pt x="2392526" y="929695"/>
                    <a:pt x="2386176" y="875948"/>
                  </a:cubicBezTo>
                  <a:cubicBezTo>
                    <a:pt x="2378556" y="840420"/>
                    <a:pt x="2367126" y="139884"/>
                    <a:pt x="2367126" y="104356"/>
                  </a:cubicBezTo>
                  <a:cubicBezTo>
                    <a:pt x="2364586" y="79760"/>
                    <a:pt x="2363316" y="54253"/>
                    <a:pt x="2360776" y="29657"/>
                  </a:cubicBezTo>
                  <a:cubicBezTo>
                    <a:pt x="2360776" y="22369"/>
                    <a:pt x="2359506" y="15081"/>
                    <a:pt x="2358236" y="5644"/>
                  </a:cubicBezTo>
                  <a:cubicBezTo>
                    <a:pt x="2348076" y="3104"/>
                    <a:pt x="2339186" y="1834"/>
                    <a:pt x="2329026" y="564"/>
                  </a:cubicBezTo>
                  <a:cubicBezTo>
                    <a:pt x="2321406" y="-706"/>
                    <a:pt x="2313786" y="564"/>
                    <a:pt x="2307436" y="564"/>
                  </a:cubicBezTo>
                  <a:lnTo>
                    <a:pt x="6727" y="5644"/>
                  </a:lnTo>
                  <a:lnTo>
                    <a:pt x="635" y="1213289"/>
                  </a:lnTo>
                  <a:close/>
                </a:path>
              </a:pathLst>
            </a:custGeom>
            <a:solidFill>
              <a:srgbClr val="FFC4AA"/>
            </a:solidFill>
          </p:spPr>
          <p:txBody>
            <a:bodyPr/>
            <a:lstStyle/>
            <a:p>
              <a:endParaRPr lang="en-US" sz="1200"/>
            </a:p>
          </p:txBody>
        </p:sp>
        <p:sp>
          <p:nvSpPr>
            <p:cNvPr id="66" name="Freeform 66"/>
            <p:cNvSpPr/>
            <p:nvPr/>
          </p:nvSpPr>
          <p:spPr>
            <a:xfrm>
              <a:off x="11430" y="16510"/>
              <a:ext cx="2370301" cy="1234315"/>
            </a:xfrm>
            <a:custGeom>
              <a:avLst/>
              <a:gdLst/>
              <a:ahLst/>
              <a:cxnLst/>
              <a:rect l="l" t="t" r="r" b="b"/>
              <a:pathLst>
                <a:path w="2370301" h="1234315">
                  <a:moveTo>
                    <a:pt x="2370301" y="1234315"/>
                  </a:moveTo>
                  <a:lnTo>
                    <a:pt x="0" y="1226695"/>
                  </a:lnTo>
                  <a:lnTo>
                    <a:pt x="0" y="439088"/>
                  </a:lnTo>
                  <a:lnTo>
                    <a:pt x="7620" y="20320"/>
                  </a:lnTo>
                  <a:lnTo>
                    <a:pt x="1183449" y="0"/>
                  </a:lnTo>
                  <a:lnTo>
                    <a:pt x="2348711" y="8890"/>
                  </a:lnTo>
                  <a:close/>
                </a:path>
              </a:pathLst>
            </a:custGeom>
            <a:solidFill>
              <a:srgbClr val="FFD6C5"/>
            </a:solidFill>
          </p:spPr>
          <p:txBody>
            <a:bodyPr/>
            <a:lstStyle/>
            <a:p>
              <a:endParaRPr lang="en-US" sz="1200"/>
            </a:p>
          </p:txBody>
        </p:sp>
        <p:sp>
          <p:nvSpPr>
            <p:cNvPr id="67" name="Freeform 67"/>
            <p:cNvSpPr/>
            <p:nvPr/>
          </p:nvSpPr>
          <p:spPr>
            <a:xfrm>
              <a:off x="-215" y="0"/>
              <a:ext cx="2394645" cy="1260279"/>
            </a:xfrm>
            <a:custGeom>
              <a:avLst/>
              <a:gdLst/>
              <a:ahLst/>
              <a:cxnLst/>
              <a:rect l="l" t="t" r="r" b="b"/>
              <a:pathLst>
                <a:path w="2394645" h="1260279">
                  <a:moveTo>
                    <a:pt x="2361626" y="21590"/>
                  </a:moveTo>
                  <a:cubicBezTo>
                    <a:pt x="2362896" y="34290"/>
                    <a:pt x="2362896" y="44450"/>
                    <a:pt x="2364166" y="53860"/>
                  </a:cubicBezTo>
                  <a:cubicBezTo>
                    <a:pt x="2366706" y="78456"/>
                    <a:pt x="2367976" y="103964"/>
                    <a:pt x="2370516" y="128560"/>
                  </a:cubicBezTo>
                  <a:cubicBezTo>
                    <a:pt x="2370516" y="164088"/>
                    <a:pt x="2383216" y="864624"/>
                    <a:pt x="2389566" y="900152"/>
                  </a:cubicBezTo>
                  <a:cubicBezTo>
                    <a:pt x="2395916" y="953899"/>
                    <a:pt x="2392106" y="1008557"/>
                    <a:pt x="2392106" y="1062304"/>
                  </a:cubicBezTo>
                  <a:cubicBezTo>
                    <a:pt x="2392106" y="1109675"/>
                    <a:pt x="2393376" y="1153401"/>
                    <a:pt x="2394646" y="1200025"/>
                  </a:cubicBezTo>
                  <a:lnTo>
                    <a:pt x="2394646" y="1259715"/>
                  </a:lnTo>
                  <a:cubicBezTo>
                    <a:pt x="2371786" y="1259715"/>
                    <a:pt x="2351466" y="1260985"/>
                    <a:pt x="2331146" y="1259715"/>
                  </a:cubicBezTo>
                  <a:cubicBezTo>
                    <a:pt x="2214459" y="1254635"/>
                    <a:pt x="2094747" y="1260985"/>
                    <a:pt x="1976849" y="1255905"/>
                  </a:cubicBezTo>
                  <a:cubicBezTo>
                    <a:pt x="1906110" y="1252095"/>
                    <a:pt x="1837185" y="1254635"/>
                    <a:pt x="1766446" y="1252095"/>
                  </a:cubicBezTo>
                  <a:lnTo>
                    <a:pt x="1668500" y="1248285"/>
                  </a:lnTo>
                  <a:cubicBezTo>
                    <a:pt x="1648548" y="1248285"/>
                    <a:pt x="1630410" y="1249555"/>
                    <a:pt x="1610458" y="1249555"/>
                  </a:cubicBezTo>
                  <a:cubicBezTo>
                    <a:pt x="1559671" y="1248285"/>
                    <a:pt x="1420007" y="1249555"/>
                    <a:pt x="1369220" y="1248285"/>
                  </a:cubicBezTo>
                  <a:cubicBezTo>
                    <a:pt x="1332944" y="1247015"/>
                    <a:pt x="607417" y="1255905"/>
                    <a:pt x="571140" y="1254635"/>
                  </a:cubicBezTo>
                  <a:cubicBezTo>
                    <a:pt x="562071" y="1254635"/>
                    <a:pt x="551188" y="1255905"/>
                    <a:pt x="542119" y="1255905"/>
                  </a:cubicBezTo>
                  <a:cubicBezTo>
                    <a:pt x="520353" y="1255905"/>
                    <a:pt x="500401" y="1257175"/>
                    <a:pt x="478635" y="1257175"/>
                  </a:cubicBezTo>
                  <a:cubicBezTo>
                    <a:pt x="424221" y="1257175"/>
                    <a:pt x="371620" y="1255905"/>
                    <a:pt x="317206" y="1254635"/>
                  </a:cubicBezTo>
                  <a:cubicBezTo>
                    <a:pt x="284557" y="1253365"/>
                    <a:pt x="251908" y="1252095"/>
                    <a:pt x="221073" y="1250825"/>
                  </a:cubicBezTo>
                  <a:cubicBezTo>
                    <a:pt x="163031" y="1249555"/>
                    <a:pt x="104989" y="1248285"/>
                    <a:pt x="45133" y="1248285"/>
                  </a:cubicBezTo>
                  <a:cubicBezTo>
                    <a:pt x="34505" y="1248285"/>
                    <a:pt x="25615" y="1248285"/>
                    <a:pt x="15455" y="1247015"/>
                  </a:cubicBezTo>
                  <a:cubicBezTo>
                    <a:pt x="6565" y="1245745"/>
                    <a:pt x="1485" y="1239395"/>
                    <a:pt x="4025" y="1230505"/>
                  </a:cubicBezTo>
                  <a:cubicBezTo>
                    <a:pt x="12915" y="1198950"/>
                    <a:pt x="9105" y="1176176"/>
                    <a:pt x="7835" y="1152490"/>
                  </a:cubicBezTo>
                  <a:cubicBezTo>
                    <a:pt x="6565" y="1104209"/>
                    <a:pt x="2755" y="1056838"/>
                    <a:pt x="4025" y="1008557"/>
                  </a:cubicBezTo>
                  <a:cubicBezTo>
                    <a:pt x="1485" y="948433"/>
                    <a:pt x="-3595" y="204170"/>
                    <a:pt x="4025" y="143135"/>
                  </a:cubicBezTo>
                  <a:cubicBezTo>
                    <a:pt x="5295" y="131293"/>
                    <a:pt x="4025" y="118539"/>
                    <a:pt x="5295" y="106697"/>
                  </a:cubicBezTo>
                  <a:cubicBezTo>
                    <a:pt x="6565" y="87566"/>
                    <a:pt x="9105" y="66614"/>
                    <a:pt x="10375" y="44450"/>
                  </a:cubicBezTo>
                  <a:cubicBezTo>
                    <a:pt x="10375" y="41910"/>
                    <a:pt x="11645" y="39370"/>
                    <a:pt x="12915" y="38100"/>
                  </a:cubicBezTo>
                  <a:cubicBezTo>
                    <a:pt x="34505" y="35560"/>
                    <a:pt x="59643" y="30480"/>
                    <a:pt x="88665" y="29210"/>
                  </a:cubicBezTo>
                  <a:cubicBezTo>
                    <a:pt x="137638" y="25400"/>
                    <a:pt x="186611" y="22860"/>
                    <a:pt x="237398" y="20320"/>
                  </a:cubicBezTo>
                  <a:cubicBezTo>
                    <a:pt x="271860" y="17780"/>
                    <a:pt x="306323" y="16510"/>
                    <a:pt x="338971" y="13970"/>
                  </a:cubicBezTo>
                  <a:cubicBezTo>
                    <a:pt x="371620" y="11430"/>
                    <a:pt x="406083" y="8890"/>
                    <a:pt x="438731" y="8890"/>
                  </a:cubicBezTo>
                  <a:cubicBezTo>
                    <a:pt x="475008" y="7620"/>
                    <a:pt x="511284" y="10160"/>
                    <a:pt x="547561" y="8890"/>
                  </a:cubicBezTo>
                  <a:cubicBezTo>
                    <a:pt x="592906" y="8890"/>
                    <a:pt x="1414566" y="6350"/>
                    <a:pt x="1459911" y="5080"/>
                  </a:cubicBezTo>
                  <a:cubicBezTo>
                    <a:pt x="1503443" y="3810"/>
                    <a:pt x="1546974" y="2540"/>
                    <a:pt x="1592320" y="2540"/>
                  </a:cubicBezTo>
                  <a:cubicBezTo>
                    <a:pt x="1666686" y="1270"/>
                    <a:pt x="1739239" y="0"/>
                    <a:pt x="1813606" y="0"/>
                  </a:cubicBezTo>
                  <a:cubicBezTo>
                    <a:pt x="1844441" y="0"/>
                    <a:pt x="1877089" y="2540"/>
                    <a:pt x="1907924" y="2540"/>
                  </a:cubicBezTo>
                  <a:cubicBezTo>
                    <a:pt x="1993174" y="3810"/>
                    <a:pt x="2080237" y="5080"/>
                    <a:pt x="2165486" y="7620"/>
                  </a:cubicBezTo>
                  <a:cubicBezTo>
                    <a:pt x="2210832" y="8890"/>
                    <a:pt x="2256177" y="12700"/>
                    <a:pt x="2301523" y="16510"/>
                  </a:cubicBezTo>
                  <a:lnTo>
                    <a:pt x="2331146" y="16510"/>
                  </a:lnTo>
                  <a:cubicBezTo>
                    <a:pt x="2342576" y="17780"/>
                    <a:pt x="2351466" y="20320"/>
                    <a:pt x="2361626" y="21590"/>
                  </a:cubicBezTo>
                  <a:close/>
                  <a:moveTo>
                    <a:pt x="2371786" y="1243205"/>
                  </a:moveTo>
                  <a:cubicBezTo>
                    <a:pt x="2373056" y="1226695"/>
                    <a:pt x="2374326" y="1213995"/>
                    <a:pt x="2374326" y="1201295"/>
                  </a:cubicBezTo>
                  <a:cubicBezTo>
                    <a:pt x="2373056" y="1148847"/>
                    <a:pt x="2371786" y="1100565"/>
                    <a:pt x="2371786" y="1048640"/>
                  </a:cubicBezTo>
                  <a:cubicBezTo>
                    <a:pt x="2371786" y="1024955"/>
                    <a:pt x="2374326" y="1001269"/>
                    <a:pt x="2373056" y="977584"/>
                  </a:cubicBezTo>
                  <a:cubicBezTo>
                    <a:pt x="2373056" y="955721"/>
                    <a:pt x="2371786" y="932947"/>
                    <a:pt x="2370516" y="911083"/>
                  </a:cubicBezTo>
                  <a:cubicBezTo>
                    <a:pt x="2365436" y="877377"/>
                    <a:pt x="2354006" y="179574"/>
                    <a:pt x="2354006" y="145868"/>
                  </a:cubicBezTo>
                  <a:cubicBezTo>
                    <a:pt x="2351466" y="117628"/>
                    <a:pt x="2348926" y="88477"/>
                    <a:pt x="2346386" y="60237"/>
                  </a:cubicBezTo>
                  <a:cubicBezTo>
                    <a:pt x="2345116" y="44450"/>
                    <a:pt x="2343846" y="43180"/>
                    <a:pt x="2326916" y="41910"/>
                  </a:cubicBezTo>
                  <a:cubicBezTo>
                    <a:pt x="2321475" y="41910"/>
                    <a:pt x="2317847" y="41910"/>
                    <a:pt x="2312406" y="40640"/>
                  </a:cubicBezTo>
                  <a:cubicBezTo>
                    <a:pt x="2267060" y="36830"/>
                    <a:pt x="2219901" y="31750"/>
                    <a:pt x="2174556" y="30480"/>
                  </a:cubicBezTo>
                  <a:cubicBezTo>
                    <a:pt x="2063912" y="26670"/>
                    <a:pt x="1951456" y="25400"/>
                    <a:pt x="1840813" y="22860"/>
                  </a:cubicBezTo>
                  <a:lnTo>
                    <a:pt x="1710218" y="22860"/>
                  </a:lnTo>
                  <a:cubicBezTo>
                    <a:pt x="1652176" y="22860"/>
                    <a:pt x="1594134" y="22860"/>
                    <a:pt x="1537905" y="24130"/>
                  </a:cubicBezTo>
                  <a:cubicBezTo>
                    <a:pt x="1488932" y="25400"/>
                    <a:pt x="663645" y="29210"/>
                    <a:pt x="614672" y="29210"/>
                  </a:cubicBezTo>
                  <a:cubicBezTo>
                    <a:pt x="534864" y="29210"/>
                    <a:pt x="455056" y="26670"/>
                    <a:pt x="375248" y="33020"/>
                  </a:cubicBezTo>
                  <a:cubicBezTo>
                    <a:pt x="333530" y="36830"/>
                    <a:pt x="293626" y="36830"/>
                    <a:pt x="253722" y="38100"/>
                  </a:cubicBezTo>
                  <a:cubicBezTo>
                    <a:pt x="184797" y="41910"/>
                    <a:pt x="115872" y="45720"/>
                    <a:pt x="46947" y="50800"/>
                  </a:cubicBezTo>
                  <a:cubicBezTo>
                    <a:pt x="33235" y="50800"/>
                    <a:pt x="30695" y="52949"/>
                    <a:pt x="29425" y="63881"/>
                  </a:cubicBezTo>
                  <a:cubicBezTo>
                    <a:pt x="28155" y="80278"/>
                    <a:pt x="28155" y="96676"/>
                    <a:pt x="26885" y="113073"/>
                  </a:cubicBezTo>
                  <a:cubicBezTo>
                    <a:pt x="25615" y="140402"/>
                    <a:pt x="23075" y="166821"/>
                    <a:pt x="21805" y="194150"/>
                  </a:cubicBezTo>
                  <a:cubicBezTo>
                    <a:pt x="16725" y="223301"/>
                    <a:pt x="23075" y="935680"/>
                    <a:pt x="25615" y="964831"/>
                  </a:cubicBezTo>
                  <a:cubicBezTo>
                    <a:pt x="25615" y="995804"/>
                    <a:pt x="25615" y="1027688"/>
                    <a:pt x="26885" y="1058660"/>
                  </a:cubicBezTo>
                  <a:cubicBezTo>
                    <a:pt x="26885" y="1081435"/>
                    <a:pt x="29425" y="1104209"/>
                    <a:pt x="29425" y="1126983"/>
                  </a:cubicBezTo>
                  <a:cubicBezTo>
                    <a:pt x="29425" y="1151580"/>
                    <a:pt x="29425" y="1176176"/>
                    <a:pt x="28155" y="1201295"/>
                  </a:cubicBezTo>
                  <a:lnTo>
                    <a:pt x="28155" y="1211455"/>
                  </a:lnTo>
                  <a:cubicBezTo>
                    <a:pt x="28155" y="1221615"/>
                    <a:pt x="31965" y="1225425"/>
                    <a:pt x="40855" y="1225425"/>
                  </a:cubicBezTo>
                  <a:cubicBezTo>
                    <a:pt x="63271" y="1225425"/>
                    <a:pt x="88665" y="1226695"/>
                    <a:pt x="112244" y="1226695"/>
                  </a:cubicBezTo>
                  <a:cubicBezTo>
                    <a:pt x="146707" y="1226695"/>
                    <a:pt x="182983" y="1224155"/>
                    <a:pt x="217446" y="1226695"/>
                  </a:cubicBezTo>
                  <a:cubicBezTo>
                    <a:pt x="273674" y="1230505"/>
                    <a:pt x="329902" y="1233045"/>
                    <a:pt x="386131" y="1231775"/>
                  </a:cubicBezTo>
                  <a:cubicBezTo>
                    <a:pt x="422407" y="1230505"/>
                    <a:pt x="456870" y="1233045"/>
                    <a:pt x="493146" y="1233045"/>
                  </a:cubicBezTo>
                  <a:cubicBezTo>
                    <a:pt x="545747" y="1233045"/>
                    <a:pt x="598347" y="1231775"/>
                    <a:pt x="650948" y="1233045"/>
                  </a:cubicBezTo>
                  <a:cubicBezTo>
                    <a:pt x="728942" y="1234315"/>
                    <a:pt x="1585065" y="1224155"/>
                    <a:pt x="1664872" y="1226695"/>
                  </a:cubicBezTo>
                  <a:cubicBezTo>
                    <a:pt x="1699335" y="1227965"/>
                    <a:pt x="1733798" y="1229235"/>
                    <a:pt x="1766446" y="1229235"/>
                  </a:cubicBezTo>
                  <a:cubicBezTo>
                    <a:pt x="1826302" y="1231775"/>
                    <a:pt x="1884345" y="1227965"/>
                    <a:pt x="1944201" y="1231775"/>
                  </a:cubicBezTo>
                  <a:cubicBezTo>
                    <a:pt x="1993174" y="1234315"/>
                    <a:pt x="2042147" y="1234315"/>
                    <a:pt x="2091120" y="1236855"/>
                  </a:cubicBezTo>
                  <a:cubicBezTo>
                    <a:pt x="2163672" y="1240665"/>
                    <a:pt x="2236225" y="1243205"/>
                    <a:pt x="2308778" y="1244475"/>
                  </a:cubicBezTo>
                  <a:cubicBezTo>
                    <a:pt x="2333686" y="1244475"/>
                    <a:pt x="2351466" y="1243205"/>
                    <a:pt x="2371786" y="1243205"/>
                  </a:cubicBezTo>
                  <a:close/>
                </a:path>
              </a:pathLst>
            </a:custGeom>
            <a:solidFill>
              <a:srgbClr val="2A2B39"/>
            </a:solidFill>
          </p:spPr>
          <p:txBody>
            <a:bodyPr/>
            <a:lstStyle/>
            <a:p>
              <a:endParaRPr lang="en-US" sz="1200"/>
            </a:p>
          </p:txBody>
        </p:sp>
      </p:grpSp>
      <p:grpSp>
        <p:nvGrpSpPr>
          <p:cNvPr id="68" name="Group 68"/>
          <p:cNvGrpSpPr/>
          <p:nvPr/>
        </p:nvGrpSpPr>
        <p:grpSpPr>
          <a:xfrm>
            <a:off x="8848595" y="4088040"/>
            <a:ext cx="2554353" cy="1354657"/>
            <a:chOff x="0" y="0"/>
            <a:chExt cx="2430408" cy="1288925"/>
          </a:xfrm>
        </p:grpSpPr>
        <p:sp>
          <p:nvSpPr>
            <p:cNvPr id="69" name="Freeform 69"/>
            <p:cNvSpPr/>
            <p:nvPr/>
          </p:nvSpPr>
          <p:spPr>
            <a:xfrm>
              <a:off x="40005" y="45156"/>
              <a:ext cx="2390404" cy="1243064"/>
            </a:xfrm>
            <a:custGeom>
              <a:avLst/>
              <a:gdLst/>
              <a:ahLst/>
              <a:cxnLst/>
              <a:rect l="l" t="t" r="r" b="b"/>
              <a:pathLst>
                <a:path w="2390404" h="1243064">
                  <a:moveTo>
                    <a:pt x="635" y="1213289"/>
                  </a:moveTo>
                  <a:cubicBezTo>
                    <a:pt x="-1905" y="1222179"/>
                    <a:pt x="3175" y="1228529"/>
                    <a:pt x="15791" y="1229799"/>
                  </a:cubicBezTo>
                  <a:cubicBezTo>
                    <a:pt x="30296" y="1231069"/>
                    <a:pt x="42988" y="1231069"/>
                    <a:pt x="57493" y="1231069"/>
                  </a:cubicBezTo>
                  <a:cubicBezTo>
                    <a:pt x="115514" y="1232339"/>
                    <a:pt x="173534" y="1232339"/>
                    <a:pt x="233368" y="1233609"/>
                  </a:cubicBezTo>
                  <a:cubicBezTo>
                    <a:pt x="266005" y="1234879"/>
                    <a:pt x="298641" y="1236149"/>
                    <a:pt x="329465" y="1237419"/>
                  </a:cubicBezTo>
                  <a:cubicBezTo>
                    <a:pt x="383859" y="1238689"/>
                    <a:pt x="436440" y="1238689"/>
                    <a:pt x="490834" y="1239959"/>
                  </a:cubicBezTo>
                  <a:cubicBezTo>
                    <a:pt x="512592" y="1239959"/>
                    <a:pt x="532536" y="1239959"/>
                    <a:pt x="554294" y="1238689"/>
                  </a:cubicBezTo>
                  <a:cubicBezTo>
                    <a:pt x="563360" y="1238689"/>
                    <a:pt x="574239" y="1237419"/>
                    <a:pt x="583304" y="1237419"/>
                  </a:cubicBezTo>
                  <a:cubicBezTo>
                    <a:pt x="619567" y="1238689"/>
                    <a:pt x="1344824" y="1229799"/>
                    <a:pt x="1381087" y="1231069"/>
                  </a:cubicBezTo>
                  <a:cubicBezTo>
                    <a:pt x="1431855" y="1232339"/>
                    <a:pt x="1571467" y="1232339"/>
                    <a:pt x="1622234" y="1232339"/>
                  </a:cubicBezTo>
                  <a:cubicBezTo>
                    <a:pt x="1642179" y="1232339"/>
                    <a:pt x="1660310" y="1231069"/>
                    <a:pt x="1680255" y="1231069"/>
                  </a:cubicBezTo>
                  <a:lnTo>
                    <a:pt x="1778165" y="1234879"/>
                  </a:lnTo>
                  <a:cubicBezTo>
                    <a:pt x="1848877" y="1237419"/>
                    <a:pt x="1917776" y="1234879"/>
                    <a:pt x="1988489" y="1238689"/>
                  </a:cubicBezTo>
                  <a:cubicBezTo>
                    <a:pt x="2106343" y="1243769"/>
                    <a:pt x="2226011" y="1237419"/>
                    <a:pt x="2326903" y="1242499"/>
                  </a:cubicBezTo>
                  <a:cubicBezTo>
                    <a:pt x="2347223" y="1243769"/>
                    <a:pt x="2367543" y="1242499"/>
                    <a:pt x="2390403" y="1242499"/>
                  </a:cubicBezTo>
                  <a:lnTo>
                    <a:pt x="2390403" y="1182809"/>
                  </a:lnTo>
                  <a:cubicBezTo>
                    <a:pt x="2389133" y="1128287"/>
                    <a:pt x="2387863" y="1084560"/>
                    <a:pt x="2387863" y="1038101"/>
                  </a:cubicBezTo>
                  <a:cubicBezTo>
                    <a:pt x="2387863" y="984353"/>
                    <a:pt x="2391673" y="929695"/>
                    <a:pt x="2385323" y="875948"/>
                  </a:cubicBezTo>
                  <a:cubicBezTo>
                    <a:pt x="2377703" y="840420"/>
                    <a:pt x="2366273" y="139884"/>
                    <a:pt x="2366273" y="104356"/>
                  </a:cubicBezTo>
                  <a:cubicBezTo>
                    <a:pt x="2363733" y="79760"/>
                    <a:pt x="2362463" y="54253"/>
                    <a:pt x="2359923" y="29657"/>
                  </a:cubicBezTo>
                  <a:cubicBezTo>
                    <a:pt x="2359923" y="22369"/>
                    <a:pt x="2358653" y="15081"/>
                    <a:pt x="2357383" y="5644"/>
                  </a:cubicBezTo>
                  <a:cubicBezTo>
                    <a:pt x="2347223" y="3104"/>
                    <a:pt x="2338333" y="1834"/>
                    <a:pt x="2328173" y="564"/>
                  </a:cubicBezTo>
                  <a:cubicBezTo>
                    <a:pt x="2320553" y="-706"/>
                    <a:pt x="2312933" y="564"/>
                    <a:pt x="2306583" y="564"/>
                  </a:cubicBezTo>
                  <a:lnTo>
                    <a:pt x="6725" y="5644"/>
                  </a:lnTo>
                  <a:lnTo>
                    <a:pt x="635" y="1213289"/>
                  </a:lnTo>
                  <a:close/>
                </a:path>
              </a:pathLst>
            </a:custGeom>
            <a:solidFill>
              <a:srgbClr val="E0F0CB"/>
            </a:solidFill>
          </p:spPr>
          <p:txBody>
            <a:bodyPr/>
            <a:lstStyle/>
            <a:p>
              <a:endParaRPr lang="en-US" sz="1200"/>
            </a:p>
          </p:txBody>
        </p:sp>
        <p:sp>
          <p:nvSpPr>
            <p:cNvPr id="70" name="Freeform 70"/>
            <p:cNvSpPr/>
            <p:nvPr/>
          </p:nvSpPr>
          <p:spPr>
            <a:xfrm>
              <a:off x="11430" y="16510"/>
              <a:ext cx="2369448" cy="1234315"/>
            </a:xfrm>
            <a:custGeom>
              <a:avLst/>
              <a:gdLst/>
              <a:ahLst/>
              <a:cxnLst/>
              <a:rect l="l" t="t" r="r" b="b"/>
              <a:pathLst>
                <a:path w="2369448" h="1234315">
                  <a:moveTo>
                    <a:pt x="2369448" y="1234315"/>
                  </a:moveTo>
                  <a:lnTo>
                    <a:pt x="0" y="1226695"/>
                  </a:lnTo>
                  <a:lnTo>
                    <a:pt x="0" y="439088"/>
                  </a:lnTo>
                  <a:lnTo>
                    <a:pt x="7620" y="20320"/>
                  </a:lnTo>
                  <a:lnTo>
                    <a:pt x="1183019" y="0"/>
                  </a:lnTo>
                  <a:lnTo>
                    <a:pt x="2347858" y="8890"/>
                  </a:lnTo>
                  <a:close/>
                </a:path>
              </a:pathLst>
            </a:custGeom>
            <a:solidFill>
              <a:srgbClr val="E0F0CB"/>
            </a:solidFill>
          </p:spPr>
          <p:txBody>
            <a:bodyPr/>
            <a:lstStyle/>
            <a:p>
              <a:endParaRPr lang="en-US" sz="1200"/>
            </a:p>
          </p:txBody>
        </p:sp>
        <p:sp>
          <p:nvSpPr>
            <p:cNvPr id="71" name="Freeform 71"/>
            <p:cNvSpPr/>
            <p:nvPr/>
          </p:nvSpPr>
          <p:spPr>
            <a:xfrm>
              <a:off x="-215" y="0"/>
              <a:ext cx="2393793" cy="1260279"/>
            </a:xfrm>
            <a:custGeom>
              <a:avLst/>
              <a:gdLst/>
              <a:ahLst/>
              <a:cxnLst/>
              <a:rect l="l" t="t" r="r" b="b"/>
              <a:pathLst>
                <a:path w="2393793" h="1260279">
                  <a:moveTo>
                    <a:pt x="2360773" y="21590"/>
                  </a:moveTo>
                  <a:cubicBezTo>
                    <a:pt x="2362043" y="34290"/>
                    <a:pt x="2362043" y="44450"/>
                    <a:pt x="2363313" y="53860"/>
                  </a:cubicBezTo>
                  <a:cubicBezTo>
                    <a:pt x="2365853" y="78456"/>
                    <a:pt x="2367123" y="103964"/>
                    <a:pt x="2369663" y="128560"/>
                  </a:cubicBezTo>
                  <a:cubicBezTo>
                    <a:pt x="2369663" y="164088"/>
                    <a:pt x="2382363" y="864624"/>
                    <a:pt x="2388713" y="900152"/>
                  </a:cubicBezTo>
                  <a:cubicBezTo>
                    <a:pt x="2395063" y="953899"/>
                    <a:pt x="2391253" y="1008557"/>
                    <a:pt x="2391253" y="1062304"/>
                  </a:cubicBezTo>
                  <a:cubicBezTo>
                    <a:pt x="2391253" y="1109675"/>
                    <a:pt x="2392523" y="1153401"/>
                    <a:pt x="2393793" y="1200025"/>
                  </a:cubicBezTo>
                  <a:lnTo>
                    <a:pt x="2393793" y="1259715"/>
                  </a:lnTo>
                  <a:cubicBezTo>
                    <a:pt x="2370933" y="1259715"/>
                    <a:pt x="2350613" y="1260985"/>
                    <a:pt x="2330293" y="1259715"/>
                  </a:cubicBezTo>
                  <a:cubicBezTo>
                    <a:pt x="2213649" y="1254635"/>
                    <a:pt x="2093982" y="1260985"/>
                    <a:pt x="1976128" y="1255905"/>
                  </a:cubicBezTo>
                  <a:cubicBezTo>
                    <a:pt x="1905415" y="1252095"/>
                    <a:pt x="1836516" y="1254635"/>
                    <a:pt x="1765804" y="1252095"/>
                  </a:cubicBezTo>
                  <a:lnTo>
                    <a:pt x="1667894" y="1248285"/>
                  </a:lnTo>
                  <a:cubicBezTo>
                    <a:pt x="1647949" y="1248285"/>
                    <a:pt x="1629818" y="1249555"/>
                    <a:pt x="1609873" y="1249555"/>
                  </a:cubicBezTo>
                  <a:cubicBezTo>
                    <a:pt x="1559105" y="1248285"/>
                    <a:pt x="1419493" y="1249555"/>
                    <a:pt x="1368726" y="1248285"/>
                  </a:cubicBezTo>
                  <a:cubicBezTo>
                    <a:pt x="1332463" y="1247015"/>
                    <a:pt x="607206" y="1255905"/>
                    <a:pt x="570943" y="1254635"/>
                  </a:cubicBezTo>
                  <a:cubicBezTo>
                    <a:pt x="561878" y="1254635"/>
                    <a:pt x="550999" y="1255905"/>
                    <a:pt x="541933" y="1255905"/>
                  </a:cubicBezTo>
                  <a:cubicBezTo>
                    <a:pt x="520175" y="1255905"/>
                    <a:pt x="500231" y="1257175"/>
                    <a:pt x="478473" y="1257175"/>
                  </a:cubicBezTo>
                  <a:cubicBezTo>
                    <a:pt x="424079" y="1257175"/>
                    <a:pt x="371498" y="1255905"/>
                    <a:pt x="317104" y="1254635"/>
                  </a:cubicBezTo>
                  <a:cubicBezTo>
                    <a:pt x="284467" y="1253365"/>
                    <a:pt x="251830" y="1252095"/>
                    <a:pt x="221007" y="1250825"/>
                  </a:cubicBezTo>
                  <a:cubicBezTo>
                    <a:pt x="162987" y="1249555"/>
                    <a:pt x="104966" y="1248285"/>
                    <a:pt x="45132" y="1248285"/>
                  </a:cubicBezTo>
                  <a:cubicBezTo>
                    <a:pt x="34505" y="1248285"/>
                    <a:pt x="25615" y="1248285"/>
                    <a:pt x="15455" y="1247015"/>
                  </a:cubicBezTo>
                  <a:cubicBezTo>
                    <a:pt x="6565" y="1245745"/>
                    <a:pt x="1485" y="1239395"/>
                    <a:pt x="4025" y="1230505"/>
                  </a:cubicBezTo>
                  <a:cubicBezTo>
                    <a:pt x="12915" y="1198950"/>
                    <a:pt x="9105" y="1176176"/>
                    <a:pt x="7835" y="1152490"/>
                  </a:cubicBezTo>
                  <a:cubicBezTo>
                    <a:pt x="6565" y="1104209"/>
                    <a:pt x="2755" y="1056838"/>
                    <a:pt x="4025" y="1008557"/>
                  </a:cubicBezTo>
                  <a:cubicBezTo>
                    <a:pt x="1485" y="948433"/>
                    <a:pt x="-3595" y="204170"/>
                    <a:pt x="4025" y="143135"/>
                  </a:cubicBezTo>
                  <a:cubicBezTo>
                    <a:pt x="5295" y="131293"/>
                    <a:pt x="4025" y="118539"/>
                    <a:pt x="5295" y="106697"/>
                  </a:cubicBezTo>
                  <a:cubicBezTo>
                    <a:pt x="6565" y="87566"/>
                    <a:pt x="9105" y="66614"/>
                    <a:pt x="10375" y="44450"/>
                  </a:cubicBezTo>
                  <a:cubicBezTo>
                    <a:pt x="10375" y="41910"/>
                    <a:pt x="11645" y="39370"/>
                    <a:pt x="12915" y="38100"/>
                  </a:cubicBezTo>
                  <a:cubicBezTo>
                    <a:pt x="34505" y="35560"/>
                    <a:pt x="59637" y="30480"/>
                    <a:pt x="88648" y="29210"/>
                  </a:cubicBezTo>
                  <a:cubicBezTo>
                    <a:pt x="137603" y="25400"/>
                    <a:pt x="186557" y="22860"/>
                    <a:pt x="237325" y="20320"/>
                  </a:cubicBezTo>
                  <a:cubicBezTo>
                    <a:pt x="271775" y="17780"/>
                    <a:pt x="306225" y="16510"/>
                    <a:pt x="338861" y="13970"/>
                  </a:cubicBezTo>
                  <a:cubicBezTo>
                    <a:pt x="371498" y="11430"/>
                    <a:pt x="405947" y="8890"/>
                    <a:pt x="438584" y="8890"/>
                  </a:cubicBezTo>
                  <a:cubicBezTo>
                    <a:pt x="474847" y="7620"/>
                    <a:pt x="511110" y="10160"/>
                    <a:pt x="547373" y="8890"/>
                  </a:cubicBezTo>
                  <a:cubicBezTo>
                    <a:pt x="592701" y="8890"/>
                    <a:pt x="1414054" y="6350"/>
                    <a:pt x="1459383" y="5080"/>
                  </a:cubicBezTo>
                  <a:cubicBezTo>
                    <a:pt x="1502898" y="3810"/>
                    <a:pt x="1546413" y="2540"/>
                    <a:pt x="1591742" y="2540"/>
                  </a:cubicBezTo>
                  <a:cubicBezTo>
                    <a:pt x="1666081" y="1270"/>
                    <a:pt x="1738606" y="0"/>
                    <a:pt x="1812945" y="0"/>
                  </a:cubicBezTo>
                  <a:cubicBezTo>
                    <a:pt x="1843769" y="0"/>
                    <a:pt x="1876405" y="2540"/>
                    <a:pt x="1907228" y="2540"/>
                  </a:cubicBezTo>
                  <a:cubicBezTo>
                    <a:pt x="1992446" y="3810"/>
                    <a:pt x="2079477" y="5080"/>
                    <a:pt x="2164695" y="7620"/>
                  </a:cubicBezTo>
                  <a:cubicBezTo>
                    <a:pt x="2210023" y="8890"/>
                    <a:pt x="2255352" y="12700"/>
                    <a:pt x="2300680" y="16510"/>
                  </a:cubicBezTo>
                  <a:lnTo>
                    <a:pt x="2330293" y="16510"/>
                  </a:lnTo>
                  <a:cubicBezTo>
                    <a:pt x="2341723" y="17780"/>
                    <a:pt x="2350613" y="20320"/>
                    <a:pt x="2360773" y="21590"/>
                  </a:cubicBezTo>
                  <a:close/>
                  <a:moveTo>
                    <a:pt x="2370933" y="1243205"/>
                  </a:moveTo>
                  <a:cubicBezTo>
                    <a:pt x="2372203" y="1226695"/>
                    <a:pt x="2373473" y="1213995"/>
                    <a:pt x="2373473" y="1201295"/>
                  </a:cubicBezTo>
                  <a:cubicBezTo>
                    <a:pt x="2372203" y="1148847"/>
                    <a:pt x="2370933" y="1100565"/>
                    <a:pt x="2370933" y="1048640"/>
                  </a:cubicBezTo>
                  <a:cubicBezTo>
                    <a:pt x="2370933" y="1024955"/>
                    <a:pt x="2373473" y="1001269"/>
                    <a:pt x="2372203" y="977584"/>
                  </a:cubicBezTo>
                  <a:cubicBezTo>
                    <a:pt x="2372203" y="955721"/>
                    <a:pt x="2370933" y="932947"/>
                    <a:pt x="2369663" y="911083"/>
                  </a:cubicBezTo>
                  <a:cubicBezTo>
                    <a:pt x="2364583" y="877377"/>
                    <a:pt x="2353153" y="179574"/>
                    <a:pt x="2353153" y="145868"/>
                  </a:cubicBezTo>
                  <a:cubicBezTo>
                    <a:pt x="2350613" y="117628"/>
                    <a:pt x="2348073" y="88477"/>
                    <a:pt x="2345533" y="60237"/>
                  </a:cubicBezTo>
                  <a:cubicBezTo>
                    <a:pt x="2344263" y="44450"/>
                    <a:pt x="2342993" y="43180"/>
                    <a:pt x="2326064" y="41910"/>
                  </a:cubicBezTo>
                  <a:cubicBezTo>
                    <a:pt x="2320625" y="41910"/>
                    <a:pt x="2316999" y="41910"/>
                    <a:pt x="2311559" y="40640"/>
                  </a:cubicBezTo>
                  <a:cubicBezTo>
                    <a:pt x="2266231" y="36830"/>
                    <a:pt x="2219089" y="31750"/>
                    <a:pt x="2173760" y="30480"/>
                  </a:cubicBezTo>
                  <a:cubicBezTo>
                    <a:pt x="2063159" y="26670"/>
                    <a:pt x="1950744" y="25400"/>
                    <a:pt x="1840142" y="22860"/>
                  </a:cubicBezTo>
                  <a:lnTo>
                    <a:pt x="1709596" y="22860"/>
                  </a:lnTo>
                  <a:cubicBezTo>
                    <a:pt x="1651576" y="22860"/>
                    <a:pt x="1593555" y="22860"/>
                    <a:pt x="1537348" y="24130"/>
                  </a:cubicBezTo>
                  <a:cubicBezTo>
                    <a:pt x="1488393" y="25400"/>
                    <a:pt x="663414" y="29210"/>
                    <a:pt x="614459" y="29210"/>
                  </a:cubicBezTo>
                  <a:cubicBezTo>
                    <a:pt x="534680" y="29210"/>
                    <a:pt x="454902" y="26670"/>
                    <a:pt x="375124" y="33020"/>
                  </a:cubicBezTo>
                  <a:cubicBezTo>
                    <a:pt x="333422" y="36830"/>
                    <a:pt x="293533" y="36830"/>
                    <a:pt x="253644" y="38100"/>
                  </a:cubicBezTo>
                  <a:cubicBezTo>
                    <a:pt x="184744" y="41910"/>
                    <a:pt x="115845" y="45720"/>
                    <a:pt x="46945" y="50800"/>
                  </a:cubicBezTo>
                  <a:cubicBezTo>
                    <a:pt x="33235" y="50800"/>
                    <a:pt x="30695" y="52949"/>
                    <a:pt x="29425" y="63881"/>
                  </a:cubicBezTo>
                  <a:cubicBezTo>
                    <a:pt x="28155" y="80278"/>
                    <a:pt x="28155" y="96676"/>
                    <a:pt x="26885" y="113073"/>
                  </a:cubicBezTo>
                  <a:cubicBezTo>
                    <a:pt x="25615" y="140402"/>
                    <a:pt x="23075" y="166821"/>
                    <a:pt x="21805" y="194150"/>
                  </a:cubicBezTo>
                  <a:cubicBezTo>
                    <a:pt x="16725" y="223301"/>
                    <a:pt x="23075" y="935680"/>
                    <a:pt x="25615" y="964831"/>
                  </a:cubicBezTo>
                  <a:cubicBezTo>
                    <a:pt x="25615" y="995804"/>
                    <a:pt x="25615" y="1027688"/>
                    <a:pt x="26885" y="1058660"/>
                  </a:cubicBezTo>
                  <a:cubicBezTo>
                    <a:pt x="26885" y="1081435"/>
                    <a:pt x="29425" y="1104209"/>
                    <a:pt x="29425" y="1126983"/>
                  </a:cubicBezTo>
                  <a:cubicBezTo>
                    <a:pt x="29425" y="1151580"/>
                    <a:pt x="29425" y="1176176"/>
                    <a:pt x="28155" y="1201295"/>
                  </a:cubicBezTo>
                  <a:lnTo>
                    <a:pt x="28155" y="1211455"/>
                  </a:lnTo>
                  <a:cubicBezTo>
                    <a:pt x="28155" y="1221615"/>
                    <a:pt x="31965" y="1225425"/>
                    <a:pt x="40855" y="1225425"/>
                  </a:cubicBezTo>
                  <a:cubicBezTo>
                    <a:pt x="63264" y="1225425"/>
                    <a:pt x="88648" y="1226695"/>
                    <a:pt x="112219" y="1226695"/>
                  </a:cubicBezTo>
                  <a:cubicBezTo>
                    <a:pt x="146668" y="1226695"/>
                    <a:pt x="182931" y="1224155"/>
                    <a:pt x="217381" y="1226695"/>
                  </a:cubicBezTo>
                  <a:cubicBezTo>
                    <a:pt x="273588" y="1230505"/>
                    <a:pt x="329796" y="1233045"/>
                    <a:pt x="386003" y="1231775"/>
                  </a:cubicBezTo>
                  <a:cubicBezTo>
                    <a:pt x="422266" y="1230505"/>
                    <a:pt x="456715" y="1233045"/>
                    <a:pt x="492978" y="1233045"/>
                  </a:cubicBezTo>
                  <a:cubicBezTo>
                    <a:pt x="545559" y="1233045"/>
                    <a:pt x="598140" y="1231775"/>
                    <a:pt x="650722" y="1233045"/>
                  </a:cubicBezTo>
                  <a:cubicBezTo>
                    <a:pt x="728687" y="1234315"/>
                    <a:pt x="1584489" y="1224155"/>
                    <a:pt x="1664268" y="1226695"/>
                  </a:cubicBezTo>
                  <a:cubicBezTo>
                    <a:pt x="1698717" y="1227965"/>
                    <a:pt x="1733167" y="1229235"/>
                    <a:pt x="1765804" y="1229235"/>
                  </a:cubicBezTo>
                  <a:cubicBezTo>
                    <a:pt x="1825637" y="1231775"/>
                    <a:pt x="1883658" y="1227965"/>
                    <a:pt x="1943492" y="1231775"/>
                  </a:cubicBezTo>
                  <a:cubicBezTo>
                    <a:pt x="1992446" y="1234315"/>
                    <a:pt x="2041401" y="1234315"/>
                    <a:pt x="2090356" y="1236855"/>
                  </a:cubicBezTo>
                  <a:cubicBezTo>
                    <a:pt x="2162882" y="1240665"/>
                    <a:pt x="2235407" y="1243205"/>
                    <a:pt x="2307933" y="1244475"/>
                  </a:cubicBezTo>
                  <a:cubicBezTo>
                    <a:pt x="2332833" y="1244475"/>
                    <a:pt x="2350613" y="1243205"/>
                    <a:pt x="2370933" y="1243205"/>
                  </a:cubicBezTo>
                  <a:close/>
                </a:path>
              </a:pathLst>
            </a:custGeom>
            <a:solidFill>
              <a:srgbClr val="282938"/>
            </a:solidFill>
          </p:spPr>
          <p:txBody>
            <a:bodyPr/>
            <a:lstStyle/>
            <a:p>
              <a:endParaRPr lang="en-US" sz="1200"/>
            </a:p>
          </p:txBody>
        </p:sp>
      </p:grpSp>
      <p:grpSp>
        <p:nvGrpSpPr>
          <p:cNvPr id="72" name="Group 72"/>
          <p:cNvGrpSpPr/>
          <p:nvPr/>
        </p:nvGrpSpPr>
        <p:grpSpPr>
          <a:xfrm>
            <a:off x="1149103" y="3928894"/>
            <a:ext cx="1806887" cy="314795"/>
            <a:chOff x="0" y="0"/>
            <a:chExt cx="2133426" cy="371685"/>
          </a:xfrm>
        </p:grpSpPr>
        <p:sp>
          <p:nvSpPr>
            <p:cNvPr id="73" name="Freeform 73"/>
            <p:cNvSpPr/>
            <p:nvPr/>
          </p:nvSpPr>
          <p:spPr>
            <a:xfrm>
              <a:off x="39997" y="45156"/>
              <a:ext cx="2093429" cy="325824"/>
            </a:xfrm>
            <a:custGeom>
              <a:avLst/>
              <a:gdLst/>
              <a:ahLst/>
              <a:cxnLst/>
              <a:rect l="l" t="t" r="r" b="b"/>
              <a:pathLst>
                <a:path w="2093429" h="325824">
                  <a:moveTo>
                    <a:pt x="643" y="296049"/>
                  </a:moveTo>
                  <a:cubicBezTo>
                    <a:pt x="-1897" y="304939"/>
                    <a:pt x="3183" y="311289"/>
                    <a:pt x="14182" y="312559"/>
                  </a:cubicBezTo>
                  <a:cubicBezTo>
                    <a:pt x="26801" y="313829"/>
                    <a:pt x="37842" y="313829"/>
                    <a:pt x="50461" y="313829"/>
                  </a:cubicBezTo>
                  <a:cubicBezTo>
                    <a:pt x="100937" y="315099"/>
                    <a:pt x="151413" y="315099"/>
                    <a:pt x="203466" y="316369"/>
                  </a:cubicBezTo>
                  <a:cubicBezTo>
                    <a:pt x="231859" y="317639"/>
                    <a:pt x="260252" y="318909"/>
                    <a:pt x="287067" y="320179"/>
                  </a:cubicBezTo>
                  <a:cubicBezTo>
                    <a:pt x="334388" y="321449"/>
                    <a:pt x="380132" y="321449"/>
                    <a:pt x="427453" y="322719"/>
                  </a:cubicBezTo>
                  <a:cubicBezTo>
                    <a:pt x="446382" y="322719"/>
                    <a:pt x="463733" y="322719"/>
                    <a:pt x="482661" y="321449"/>
                  </a:cubicBezTo>
                  <a:cubicBezTo>
                    <a:pt x="490548" y="321449"/>
                    <a:pt x="500012" y="320179"/>
                    <a:pt x="507899" y="320179"/>
                  </a:cubicBezTo>
                  <a:cubicBezTo>
                    <a:pt x="539447" y="321449"/>
                    <a:pt x="1170396" y="312559"/>
                    <a:pt x="1201943" y="313829"/>
                  </a:cubicBezTo>
                  <a:cubicBezTo>
                    <a:pt x="1246110" y="315099"/>
                    <a:pt x="1367567" y="315099"/>
                    <a:pt x="1411734" y="315099"/>
                  </a:cubicBezTo>
                  <a:cubicBezTo>
                    <a:pt x="1429085" y="315099"/>
                    <a:pt x="1444859" y="313829"/>
                    <a:pt x="1462210" y="313829"/>
                  </a:cubicBezTo>
                  <a:lnTo>
                    <a:pt x="1547388" y="317639"/>
                  </a:lnTo>
                  <a:cubicBezTo>
                    <a:pt x="1608905" y="320179"/>
                    <a:pt x="1668845" y="317639"/>
                    <a:pt x="1730363" y="321449"/>
                  </a:cubicBezTo>
                  <a:cubicBezTo>
                    <a:pt x="1832892" y="326529"/>
                    <a:pt x="1936999" y="320179"/>
                    <a:pt x="2029929" y="325259"/>
                  </a:cubicBezTo>
                  <a:cubicBezTo>
                    <a:pt x="2050249" y="326529"/>
                    <a:pt x="2070569" y="325259"/>
                    <a:pt x="2093429" y="325259"/>
                  </a:cubicBezTo>
                  <a:lnTo>
                    <a:pt x="2093429" y="265569"/>
                  </a:lnTo>
                  <a:cubicBezTo>
                    <a:pt x="2092159" y="231832"/>
                    <a:pt x="2090889" y="223058"/>
                    <a:pt x="2090889" y="213736"/>
                  </a:cubicBezTo>
                  <a:cubicBezTo>
                    <a:pt x="2090889" y="202951"/>
                    <a:pt x="2094699" y="191984"/>
                    <a:pt x="2088349" y="181199"/>
                  </a:cubicBezTo>
                  <a:cubicBezTo>
                    <a:pt x="2080729" y="174070"/>
                    <a:pt x="2069299" y="33505"/>
                    <a:pt x="2069299" y="26377"/>
                  </a:cubicBezTo>
                  <a:cubicBezTo>
                    <a:pt x="2066759" y="21441"/>
                    <a:pt x="2065489" y="16323"/>
                    <a:pt x="2062949" y="11388"/>
                  </a:cubicBezTo>
                  <a:cubicBezTo>
                    <a:pt x="2062949" y="9926"/>
                    <a:pt x="2061679" y="8463"/>
                    <a:pt x="2060409" y="5644"/>
                  </a:cubicBezTo>
                  <a:cubicBezTo>
                    <a:pt x="2050249" y="3104"/>
                    <a:pt x="2041359" y="1834"/>
                    <a:pt x="2031199" y="564"/>
                  </a:cubicBezTo>
                  <a:cubicBezTo>
                    <a:pt x="2023579" y="-706"/>
                    <a:pt x="2015959" y="564"/>
                    <a:pt x="2009609" y="564"/>
                  </a:cubicBezTo>
                  <a:lnTo>
                    <a:pt x="6295" y="5644"/>
                  </a:lnTo>
                  <a:lnTo>
                    <a:pt x="643" y="296049"/>
                  </a:lnTo>
                  <a:close/>
                </a:path>
              </a:pathLst>
            </a:custGeom>
            <a:solidFill>
              <a:srgbClr val="EE8B61"/>
            </a:solidFill>
          </p:spPr>
          <p:txBody>
            <a:bodyPr/>
            <a:lstStyle/>
            <a:p>
              <a:endParaRPr lang="en-US" sz="1200"/>
            </a:p>
          </p:txBody>
        </p:sp>
        <p:sp>
          <p:nvSpPr>
            <p:cNvPr id="74" name="Freeform 74"/>
            <p:cNvSpPr/>
            <p:nvPr/>
          </p:nvSpPr>
          <p:spPr>
            <a:xfrm>
              <a:off x="11430" y="16510"/>
              <a:ext cx="2072466" cy="317075"/>
            </a:xfrm>
            <a:custGeom>
              <a:avLst/>
              <a:gdLst/>
              <a:ahLst/>
              <a:cxnLst/>
              <a:rect l="l" t="t" r="r" b="b"/>
              <a:pathLst>
                <a:path w="2072466" h="317075">
                  <a:moveTo>
                    <a:pt x="2072466" y="317075"/>
                  </a:moveTo>
                  <a:lnTo>
                    <a:pt x="0" y="309455"/>
                  </a:lnTo>
                  <a:lnTo>
                    <a:pt x="0" y="116440"/>
                  </a:lnTo>
                  <a:lnTo>
                    <a:pt x="7620" y="20320"/>
                  </a:lnTo>
                  <a:lnTo>
                    <a:pt x="1033339" y="0"/>
                  </a:lnTo>
                  <a:lnTo>
                    <a:pt x="2050876" y="8890"/>
                  </a:lnTo>
                  <a:close/>
                </a:path>
              </a:pathLst>
            </a:custGeom>
            <a:solidFill>
              <a:srgbClr val="F8F8F8"/>
            </a:solidFill>
          </p:spPr>
          <p:txBody>
            <a:bodyPr/>
            <a:lstStyle/>
            <a:p>
              <a:endParaRPr lang="en-US" sz="1200"/>
            </a:p>
          </p:txBody>
        </p:sp>
        <p:sp>
          <p:nvSpPr>
            <p:cNvPr id="75" name="Freeform 75"/>
            <p:cNvSpPr/>
            <p:nvPr/>
          </p:nvSpPr>
          <p:spPr>
            <a:xfrm>
              <a:off x="-215" y="0"/>
              <a:ext cx="2096811" cy="343039"/>
            </a:xfrm>
            <a:custGeom>
              <a:avLst/>
              <a:gdLst/>
              <a:ahLst/>
              <a:cxnLst/>
              <a:rect l="l" t="t" r="r" b="b"/>
              <a:pathLst>
                <a:path w="2096811" h="343039">
                  <a:moveTo>
                    <a:pt x="2063791" y="21590"/>
                  </a:moveTo>
                  <a:cubicBezTo>
                    <a:pt x="2065061" y="34290"/>
                    <a:pt x="2065061" y="44450"/>
                    <a:pt x="2066331" y="52340"/>
                  </a:cubicBezTo>
                  <a:cubicBezTo>
                    <a:pt x="2068871" y="57275"/>
                    <a:pt x="2070141" y="62393"/>
                    <a:pt x="2072681" y="67328"/>
                  </a:cubicBezTo>
                  <a:cubicBezTo>
                    <a:pt x="2072681" y="74457"/>
                    <a:pt x="2085381" y="215022"/>
                    <a:pt x="2091731" y="222151"/>
                  </a:cubicBezTo>
                  <a:cubicBezTo>
                    <a:pt x="2098081" y="232936"/>
                    <a:pt x="2094271" y="243903"/>
                    <a:pt x="2094271" y="254687"/>
                  </a:cubicBezTo>
                  <a:cubicBezTo>
                    <a:pt x="2094271" y="264192"/>
                    <a:pt x="2095541" y="272966"/>
                    <a:pt x="2096811" y="282785"/>
                  </a:cubicBezTo>
                  <a:lnTo>
                    <a:pt x="2096811" y="342475"/>
                  </a:lnTo>
                  <a:cubicBezTo>
                    <a:pt x="2073951" y="342475"/>
                    <a:pt x="2053631" y="343745"/>
                    <a:pt x="2033311" y="342475"/>
                  </a:cubicBezTo>
                  <a:cubicBezTo>
                    <a:pt x="1931467" y="337395"/>
                    <a:pt x="1827360" y="343745"/>
                    <a:pt x="1724831" y="338665"/>
                  </a:cubicBezTo>
                  <a:cubicBezTo>
                    <a:pt x="1663314" y="334855"/>
                    <a:pt x="1603374" y="337395"/>
                    <a:pt x="1541856" y="334855"/>
                  </a:cubicBezTo>
                  <a:lnTo>
                    <a:pt x="1456678" y="331045"/>
                  </a:lnTo>
                  <a:cubicBezTo>
                    <a:pt x="1439327" y="331045"/>
                    <a:pt x="1423553" y="332315"/>
                    <a:pt x="1406202" y="332315"/>
                  </a:cubicBezTo>
                  <a:cubicBezTo>
                    <a:pt x="1362035" y="331045"/>
                    <a:pt x="1240578" y="332315"/>
                    <a:pt x="1196411" y="331045"/>
                  </a:cubicBezTo>
                  <a:cubicBezTo>
                    <a:pt x="1164864" y="329775"/>
                    <a:pt x="533915" y="338665"/>
                    <a:pt x="502367" y="337395"/>
                  </a:cubicBezTo>
                  <a:cubicBezTo>
                    <a:pt x="494481" y="337395"/>
                    <a:pt x="485016" y="338665"/>
                    <a:pt x="477130" y="338665"/>
                  </a:cubicBezTo>
                  <a:cubicBezTo>
                    <a:pt x="458201" y="338665"/>
                    <a:pt x="440850" y="339935"/>
                    <a:pt x="421921" y="339935"/>
                  </a:cubicBezTo>
                  <a:cubicBezTo>
                    <a:pt x="374600" y="339935"/>
                    <a:pt x="328856" y="338665"/>
                    <a:pt x="281535" y="337395"/>
                  </a:cubicBezTo>
                  <a:cubicBezTo>
                    <a:pt x="253143" y="336125"/>
                    <a:pt x="224750" y="334855"/>
                    <a:pt x="197935" y="333585"/>
                  </a:cubicBezTo>
                  <a:cubicBezTo>
                    <a:pt x="147459" y="332315"/>
                    <a:pt x="96983" y="331045"/>
                    <a:pt x="44929" y="331045"/>
                  </a:cubicBezTo>
                  <a:cubicBezTo>
                    <a:pt x="34505" y="331045"/>
                    <a:pt x="25615" y="331045"/>
                    <a:pt x="15455" y="329775"/>
                  </a:cubicBezTo>
                  <a:cubicBezTo>
                    <a:pt x="6565" y="328505"/>
                    <a:pt x="1485" y="322155"/>
                    <a:pt x="4025" y="313265"/>
                  </a:cubicBezTo>
                  <a:cubicBezTo>
                    <a:pt x="12915" y="282106"/>
                    <a:pt x="9105" y="277536"/>
                    <a:pt x="7835" y="272784"/>
                  </a:cubicBezTo>
                  <a:cubicBezTo>
                    <a:pt x="6565" y="263096"/>
                    <a:pt x="2755" y="253591"/>
                    <a:pt x="4025" y="243903"/>
                  </a:cubicBezTo>
                  <a:cubicBezTo>
                    <a:pt x="1485" y="231839"/>
                    <a:pt x="-3595" y="82500"/>
                    <a:pt x="4025" y="70253"/>
                  </a:cubicBezTo>
                  <a:cubicBezTo>
                    <a:pt x="5295" y="67877"/>
                    <a:pt x="4025" y="65318"/>
                    <a:pt x="5295" y="62941"/>
                  </a:cubicBezTo>
                  <a:cubicBezTo>
                    <a:pt x="6565" y="59103"/>
                    <a:pt x="9105" y="54899"/>
                    <a:pt x="10375" y="44450"/>
                  </a:cubicBezTo>
                  <a:cubicBezTo>
                    <a:pt x="10375" y="41910"/>
                    <a:pt x="11645" y="39370"/>
                    <a:pt x="12915" y="38100"/>
                  </a:cubicBezTo>
                  <a:cubicBezTo>
                    <a:pt x="34505" y="35560"/>
                    <a:pt x="57548" y="30480"/>
                    <a:pt x="82786" y="29210"/>
                  </a:cubicBezTo>
                  <a:cubicBezTo>
                    <a:pt x="125375" y="25400"/>
                    <a:pt x="167965" y="22860"/>
                    <a:pt x="212131" y="20320"/>
                  </a:cubicBezTo>
                  <a:cubicBezTo>
                    <a:pt x="242101" y="17780"/>
                    <a:pt x="272071" y="16510"/>
                    <a:pt x="300464" y="13970"/>
                  </a:cubicBezTo>
                  <a:cubicBezTo>
                    <a:pt x="328857" y="11430"/>
                    <a:pt x="358827" y="8890"/>
                    <a:pt x="387219" y="8890"/>
                  </a:cubicBezTo>
                  <a:cubicBezTo>
                    <a:pt x="418767" y="7620"/>
                    <a:pt x="450314" y="10160"/>
                    <a:pt x="481862" y="8890"/>
                  </a:cubicBezTo>
                  <a:cubicBezTo>
                    <a:pt x="521296" y="8890"/>
                    <a:pt x="1235846" y="6350"/>
                    <a:pt x="1275280" y="5080"/>
                  </a:cubicBezTo>
                  <a:cubicBezTo>
                    <a:pt x="1313137" y="3810"/>
                    <a:pt x="1350994" y="2540"/>
                    <a:pt x="1390428" y="2540"/>
                  </a:cubicBezTo>
                  <a:cubicBezTo>
                    <a:pt x="1455101" y="1270"/>
                    <a:pt x="1518195" y="0"/>
                    <a:pt x="1582868" y="0"/>
                  </a:cubicBezTo>
                  <a:cubicBezTo>
                    <a:pt x="1609683" y="0"/>
                    <a:pt x="1638076" y="2540"/>
                    <a:pt x="1664891" y="2540"/>
                  </a:cubicBezTo>
                  <a:cubicBezTo>
                    <a:pt x="1739027" y="3810"/>
                    <a:pt x="1814741" y="5080"/>
                    <a:pt x="1888878" y="7620"/>
                  </a:cubicBezTo>
                  <a:cubicBezTo>
                    <a:pt x="1928312" y="8890"/>
                    <a:pt x="1967746" y="12700"/>
                    <a:pt x="2007181" y="16510"/>
                  </a:cubicBezTo>
                  <a:lnTo>
                    <a:pt x="2033311" y="16510"/>
                  </a:lnTo>
                  <a:cubicBezTo>
                    <a:pt x="2044741" y="17780"/>
                    <a:pt x="2053631" y="20320"/>
                    <a:pt x="2063791" y="21590"/>
                  </a:cubicBezTo>
                  <a:close/>
                  <a:moveTo>
                    <a:pt x="2073951" y="325965"/>
                  </a:moveTo>
                  <a:cubicBezTo>
                    <a:pt x="2075221" y="309455"/>
                    <a:pt x="2076491" y="296755"/>
                    <a:pt x="2076491" y="284055"/>
                  </a:cubicBezTo>
                  <a:cubicBezTo>
                    <a:pt x="2075221" y="272052"/>
                    <a:pt x="2073951" y="262365"/>
                    <a:pt x="2073951" y="251946"/>
                  </a:cubicBezTo>
                  <a:cubicBezTo>
                    <a:pt x="2073951" y="247193"/>
                    <a:pt x="2076491" y="242441"/>
                    <a:pt x="2075221" y="237688"/>
                  </a:cubicBezTo>
                  <a:cubicBezTo>
                    <a:pt x="2075221" y="233301"/>
                    <a:pt x="2073951" y="228731"/>
                    <a:pt x="2072681" y="224344"/>
                  </a:cubicBezTo>
                  <a:cubicBezTo>
                    <a:pt x="2067601" y="217581"/>
                    <a:pt x="2056171" y="77565"/>
                    <a:pt x="2056171" y="70801"/>
                  </a:cubicBezTo>
                  <a:cubicBezTo>
                    <a:pt x="2053631" y="65135"/>
                    <a:pt x="2051091" y="59286"/>
                    <a:pt x="2048551" y="53619"/>
                  </a:cubicBezTo>
                  <a:cubicBezTo>
                    <a:pt x="2047281" y="44450"/>
                    <a:pt x="2046011" y="43180"/>
                    <a:pt x="2029264" y="41910"/>
                  </a:cubicBezTo>
                  <a:cubicBezTo>
                    <a:pt x="2024532" y="41910"/>
                    <a:pt x="2021377" y="41910"/>
                    <a:pt x="2016645" y="40640"/>
                  </a:cubicBezTo>
                  <a:cubicBezTo>
                    <a:pt x="1977211" y="36830"/>
                    <a:pt x="1936199" y="31750"/>
                    <a:pt x="1896765" y="30480"/>
                  </a:cubicBezTo>
                  <a:cubicBezTo>
                    <a:pt x="1800545" y="26670"/>
                    <a:pt x="1702748" y="25400"/>
                    <a:pt x="1606528" y="22860"/>
                  </a:cubicBezTo>
                  <a:lnTo>
                    <a:pt x="1492957" y="22860"/>
                  </a:lnTo>
                  <a:cubicBezTo>
                    <a:pt x="1442481" y="22860"/>
                    <a:pt x="1392006" y="22860"/>
                    <a:pt x="1343107" y="24130"/>
                  </a:cubicBezTo>
                  <a:cubicBezTo>
                    <a:pt x="1300518" y="25400"/>
                    <a:pt x="582813" y="29210"/>
                    <a:pt x="540224" y="29210"/>
                  </a:cubicBezTo>
                  <a:cubicBezTo>
                    <a:pt x="470820" y="29210"/>
                    <a:pt x="401416" y="26670"/>
                    <a:pt x="332011" y="33020"/>
                  </a:cubicBezTo>
                  <a:cubicBezTo>
                    <a:pt x="295732" y="36830"/>
                    <a:pt x="261029" y="36830"/>
                    <a:pt x="226327" y="38100"/>
                  </a:cubicBezTo>
                  <a:cubicBezTo>
                    <a:pt x="166387" y="41910"/>
                    <a:pt x="106447" y="45720"/>
                    <a:pt x="46507" y="50800"/>
                  </a:cubicBezTo>
                  <a:cubicBezTo>
                    <a:pt x="33235" y="50800"/>
                    <a:pt x="30695" y="52157"/>
                    <a:pt x="29425" y="54350"/>
                  </a:cubicBezTo>
                  <a:cubicBezTo>
                    <a:pt x="28155" y="57641"/>
                    <a:pt x="28155" y="60931"/>
                    <a:pt x="26885" y="64221"/>
                  </a:cubicBezTo>
                  <a:cubicBezTo>
                    <a:pt x="25615" y="69705"/>
                    <a:pt x="23075" y="75006"/>
                    <a:pt x="21805" y="80489"/>
                  </a:cubicBezTo>
                  <a:cubicBezTo>
                    <a:pt x="16725" y="86339"/>
                    <a:pt x="23075" y="229280"/>
                    <a:pt x="25615" y="235129"/>
                  </a:cubicBezTo>
                  <a:cubicBezTo>
                    <a:pt x="25615" y="241344"/>
                    <a:pt x="25615" y="247741"/>
                    <a:pt x="26885" y="253956"/>
                  </a:cubicBezTo>
                  <a:cubicBezTo>
                    <a:pt x="26885" y="258526"/>
                    <a:pt x="29425" y="263096"/>
                    <a:pt x="29425" y="267666"/>
                  </a:cubicBezTo>
                  <a:cubicBezTo>
                    <a:pt x="29425" y="272601"/>
                    <a:pt x="29425" y="277536"/>
                    <a:pt x="28155" y="284055"/>
                  </a:cubicBezTo>
                  <a:lnTo>
                    <a:pt x="28155" y="294215"/>
                  </a:lnTo>
                  <a:cubicBezTo>
                    <a:pt x="28155" y="304375"/>
                    <a:pt x="31965" y="308185"/>
                    <a:pt x="40855" y="308185"/>
                  </a:cubicBezTo>
                  <a:cubicBezTo>
                    <a:pt x="60703" y="308185"/>
                    <a:pt x="82786" y="309455"/>
                    <a:pt x="103292" y="309455"/>
                  </a:cubicBezTo>
                  <a:cubicBezTo>
                    <a:pt x="133262" y="309455"/>
                    <a:pt x="164810" y="306915"/>
                    <a:pt x="194780" y="309455"/>
                  </a:cubicBezTo>
                  <a:cubicBezTo>
                    <a:pt x="243678" y="313265"/>
                    <a:pt x="292577" y="315805"/>
                    <a:pt x="341476" y="314535"/>
                  </a:cubicBezTo>
                  <a:cubicBezTo>
                    <a:pt x="373023" y="313265"/>
                    <a:pt x="402993" y="315805"/>
                    <a:pt x="434540" y="315805"/>
                  </a:cubicBezTo>
                  <a:cubicBezTo>
                    <a:pt x="480284" y="315805"/>
                    <a:pt x="526028" y="314535"/>
                    <a:pt x="571772" y="315805"/>
                  </a:cubicBezTo>
                  <a:cubicBezTo>
                    <a:pt x="639599" y="317075"/>
                    <a:pt x="1384119" y="306915"/>
                    <a:pt x="1453523" y="309455"/>
                  </a:cubicBezTo>
                  <a:cubicBezTo>
                    <a:pt x="1483493" y="310725"/>
                    <a:pt x="1513463" y="311995"/>
                    <a:pt x="1541856" y="311995"/>
                  </a:cubicBezTo>
                  <a:cubicBezTo>
                    <a:pt x="1593909" y="314535"/>
                    <a:pt x="1644385" y="310725"/>
                    <a:pt x="1696439" y="314535"/>
                  </a:cubicBezTo>
                  <a:cubicBezTo>
                    <a:pt x="1739027" y="317075"/>
                    <a:pt x="1781617" y="317075"/>
                    <a:pt x="1824206" y="319615"/>
                  </a:cubicBezTo>
                  <a:cubicBezTo>
                    <a:pt x="1887301" y="323425"/>
                    <a:pt x="1950395" y="325965"/>
                    <a:pt x="2013490" y="327235"/>
                  </a:cubicBezTo>
                  <a:cubicBezTo>
                    <a:pt x="2035851" y="327235"/>
                    <a:pt x="2053631" y="325965"/>
                    <a:pt x="2073951" y="325965"/>
                  </a:cubicBezTo>
                  <a:close/>
                </a:path>
              </a:pathLst>
            </a:custGeom>
            <a:solidFill>
              <a:srgbClr val="2A2B39"/>
            </a:solidFill>
          </p:spPr>
          <p:txBody>
            <a:bodyPr/>
            <a:lstStyle/>
            <a:p>
              <a:endParaRPr lang="en-US" sz="1200"/>
            </a:p>
          </p:txBody>
        </p:sp>
      </p:grpSp>
      <p:grpSp>
        <p:nvGrpSpPr>
          <p:cNvPr id="76" name="Group 76"/>
          <p:cNvGrpSpPr/>
          <p:nvPr/>
        </p:nvGrpSpPr>
        <p:grpSpPr>
          <a:xfrm>
            <a:off x="9222645" y="3928894"/>
            <a:ext cx="1806254" cy="314795"/>
            <a:chOff x="0" y="0"/>
            <a:chExt cx="2132678" cy="371685"/>
          </a:xfrm>
        </p:grpSpPr>
        <p:sp>
          <p:nvSpPr>
            <p:cNvPr id="77" name="Freeform 77"/>
            <p:cNvSpPr/>
            <p:nvPr/>
          </p:nvSpPr>
          <p:spPr>
            <a:xfrm>
              <a:off x="39997" y="45156"/>
              <a:ext cx="2092681" cy="325824"/>
            </a:xfrm>
            <a:custGeom>
              <a:avLst/>
              <a:gdLst/>
              <a:ahLst/>
              <a:cxnLst/>
              <a:rect l="l" t="t" r="r" b="b"/>
              <a:pathLst>
                <a:path w="2092681" h="325824">
                  <a:moveTo>
                    <a:pt x="643" y="296049"/>
                  </a:moveTo>
                  <a:cubicBezTo>
                    <a:pt x="-1897" y="304939"/>
                    <a:pt x="3183" y="311289"/>
                    <a:pt x="14178" y="312559"/>
                  </a:cubicBezTo>
                  <a:cubicBezTo>
                    <a:pt x="26792" y="313829"/>
                    <a:pt x="37829" y="313829"/>
                    <a:pt x="50444" y="313829"/>
                  </a:cubicBezTo>
                  <a:cubicBezTo>
                    <a:pt x="100900" y="315099"/>
                    <a:pt x="151357" y="315099"/>
                    <a:pt x="203391" y="316369"/>
                  </a:cubicBezTo>
                  <a:cubicBezTo>
                    <a:pt x="231773" y="317639"/>
                    <a:pt x="260155" y="318909"/>
                    <a:pt x="286960" y="320179"/>
                  </a:cubicBezTo>
                  <a:cubicBezTo>
                    <a:pt x="334264" y="321449"/>
                    <a:pt x="379990" y="321449"/>
                    <a:pt x="427294" y="322719"/>
                  </a:cubicBezTo>
                  <a:cubicBezTo>
                    <a:pt x="446215" y="322719"/>
                    <a:pt x="463560" y="322719"/>
                    <a:pt x="482481" y="321449"/>
                  </a:cubicBezTo>
                  <a:cubicBezTo>
                    <a:pt x="490365" y="321449"/>
                    <a:pt x="499825" y="320179"/>
                    <a:pt x="507709" y="320179"/>
                  </a:cubicBezTo>
                  <a:cubicBezTo>
                    <a:pt x="539245" y="321449"/>
                    <a:pt x="1169956" y="312559"/>
                    <a:pt x="1201492" y="313829"/>
                  </a:cubicBezTo>
                  <a:cubicBezTo>
                    <a:pt x="1245642" y="315099"/>
                    <a:pt x="1367054" y="315099"/>
                    <a:pt x="1411203" y="315099"/>
                  </a:cubicBezTo>
                  <a:cubicBezTo>
                    <a:pt x="1428548" y="315099"/>
                    <a:pt x="1444316" y="313829"/>
                    <a:pt x="1461660" y="313829"/>
                  </a:cubicBezTo>
                  <a:lnTo>
                    <a:pt x="1546806" y="317639"/>
                  </a:lnTo>
                  <a:cubicBezTo>
                    <a:pt x="1608301" y="320179"/>
                    <a:pt x="1668218" y="317639"/>
                    <a:pt x="1729713" y="321449"/>
                  </a:cubicBezTo>
                  <a:cubicBezTo>
                    <a:pt x="1832203" y="326529"/>
                    <a:pt x="1936271" y="320179"/>
                    <a:pt x="2029181" y="325259"/>
                  </a:cubicBezTo>
                  <a:cubicBezTo>
                    <a:pt x="2049501" y="326529"/>
                    <a:pt x="2069821" y="325259"/>
                    <a:pt x="2092681" y="325259"/>
                  </a:cubicBezTo>
                  <a:lnTo>
                    <a:pt x="2092681" y="265569"/>
                  </a:lnTo>
                  <a:cubicBezTo>
                    <a:pt x="2091411" y="231832"/>
                    <a:pt x="2090141" y="223058"/>
                    <a:pt x="2090141" y="213736"/>
                  </a:cubicBezTo>
                  <a:cubicBezTo>
                    <a:pt x="2090141" y="202951"/>
                    <a:pt x="2093951" y="191984"/>
                    <a:pt x="2087601" y="181199"/>
                  </a:cubicBezTo>
                  <a:cubicBezTo>
                    <a:pt x="2079981" y="174070"/>
                    <a:pt x="2068551" y="33505"/>
                    <a:pt x="2068551" y="26377"/>
                  </a:cubicBezTo>
                  <a:cubicBezTo>
                    <a:pt x="2066011" y="21441"/>
                    <a:pt x="2064741" y="16323"/>
                    <a:pt x="2062201" y="11388"/>
                  </a:cubicBezTo>
                  <a:cubicBezTo>
                    <a:pt x="2062201" y="9926"/>
                    <a:pt x="2060931" y="8463"/>
                    <a:pt x="2059661" y="5644"/>
                  </a:cubicBezTo>
                  <a:cubicBezTo>
                    <a:pt x="2049501" y="3104"/>
                    <a:pt x="2040611" y="1834"/>
                    <a:pt x="2030451" y="564"/>
                  </a:cubicBezTo>
                  <a:cubicBezTo>
                    <a:pt x="2022831" y="-706"/>
                    <a:pt x="2015211" y="564"/>
                    <a:pt x="2008861" y="564"/>
                  </a:cubicBezTo>
                  <a:lnTo>
                    <a:pt x="6294" y="5644"/>
                  </a:lnTo>
                  <a:lnTo>
                    <a:pt x="643" y="296049"/>
                  </a:lnTo>
                  <a:close/>
                </a:path>
              </a:pathLst>
            </a:custGeom>
            <a:solidFill>
              <a:srgbClr val="96C15E"/>
            </a:solidFill>
          </p:spPr>
          <p:txBody>
            <a:bodyPr/>
            <a:lstStyle/>
            <a:p>
              <a:endParaRPr lang="en-US" sz="1200"/>
            </a:p>
          </p:txBody>
        </p:sp>
        <p:sp>
          <p:nvSpPr>
            <p:cNvPr id="78" name="Freeform 78"/>
            <p:cNvSpPr/>
            <p:nvPr/>
          </p:nvSpPr>
          <p:spPr>
            <a:xfrm>
              <a:off x="11430" y="16510"/>
              <a:ext cx="2071718" cy="317075"/>
            </a:xfrm>
            <a:custGeom>
              <a:avLst/>
              <a:gdLst/>
              <a:ahLst/>
              <a:cxnLst/>
              <a:rect l="l" t="t" r="r" b="b"/>
              <a:pathLst>
                <a:path w="2071718" h="317075">
                  <a:moveTo>
                    <a:pt x="2071718" y="317075"/>
                  </a:moveTo>
                  <a:lnTo>
                    <a:pt x="0" y="309455"/>
                  </a:lnTo>
                  <a:lnTo>
                    <a:pt x="0" y="116440"/>
                  </a:lnTo>
                  <a:lnTo>
                    <a:pt x="7620" y="20320"/>
                  </a:lnTo>
                  <a:lnTo>
                    <a:pt x="1032962" y="0"/>
                  </a:lnTo>
                  <a:lnTo>
                    <a:pt x="2050128" y="8890"/>
                  </a:lnTo>
                  <a:close/>
                </a:path>
              </a:pathLst>
            </a:custGeom>
            <a:solidFill>
              <a:srgbClr val="F8F8F8"/>
            </a:solidFill>
          </p:spPr>
          <p:txBody>
            <a:bodyPr/>
            <a:lstStyle/>
            <a:p>
              <a:endParaRPr lang="en-US" sz="1200"/>
            </a:p>
          </p:txBody>
        </p:sp>
        <p:sp>
          <p:nvSpPr>
            <p:cNvPr id="79" name="Freeform 79"/>
            <p:cNvSpPr/>
            <p:nvPr/>
          </p:nvSpPr>
          <p:spPr>
            <a:xfrm>
              <a:off x="-215" y="0"/>
              <a:ext cx="2096063" cy="343039"/>
            </a:xfrm>
            <a:custGeom>
              <a:avLst/>
              <a:gdLst/>
              <a:ahLst/>
              <a:cxnLst/>
              <a:rect l="l" t="t" r="r" b="b"/>
              <a:pathLst>
                <a:path w="2096063" h="343039">
                  <a:moveTo>
                    <a:pt x="2063043" y="21590"/>
                  </a:moveTo>
                  <a:cubicBezTo>
                    <a:pt x="2064313" y="34290"/>
                    <a:pt x="2064313" y="44450"/>
                    <a:pt x="2065583" y="52340"/>
                  </a:cubicBezTo>
                  <a:cubicBezTo>
                    <a:pt x="2068123" y="57275"/>
                    <a:pt x="2069393" y="62393"/>
                    <a:pt x="2071933" y="67328"/>
                  </a:cubicBezTo>
                  <a:cubicBezTo>
                    <a:pt x="2071933" y="74457"/>
                    <a:pt x="2084633" y="215022"/>
                    <a:pt x="2090983" y="222151"/>
                  </a:cubicBezTo>
                  <a:cubicBezTo>
                    <a:pt x="2097333" y="232936"/>
                    <a:pt x="2093523" y="243903"/>
                    <a:pt x="2093523" y="254687"/>
                  </a:cubicBezTo>
                  <a:cubicBezTo>
                    <a:pt x="2093523" y="264192"/>
                    <a:pt x="2094793" y="272966"/>
                    <a:pt x="2096063" y="282785"/>
                  </a:cubicBezTo>
                  <a:lnTo>
                    <a:pt x="2096063" y="342475"/>
                  </a:lnTo>
                  <a:cubicBezTo>
                    <a:pt x="2073203" y="342475"/>
                    <a:pt x="2052883" y="343745"/>
                    <a:pt x="2032563" y="342475"/>
                  </a:cubicBezTo>
                  <a:cubicBezTo>
                    <a:pt x="1930756" y="337395"/>
                    <a:pt x="1826689" y="343745"/>
                    <a:pt x="1724198" y="338665"/>
                  </a:cubicBezTo>
                  <a:cubicBezTo>
                    <a:pt x="1662704" y="334855"/>
                    <a:pt x="1602786" y="337395"/>
                    <a:pt x="1541292" y="334855"/>
                  </a:cubicBezTo>
                  <a:lnTo>
                    <a:pt x="1456146" y="331045"/>
                  </a:lnTo>
                  <a:cubicBezTo>
                    <a:pt x="1438801" y="331045"/>
                    <a:pt x="1423033" y="332315"/>
                    <a:pt x="1405689" y="332315"/>
                  </a:cubicBezTo>
                  <a:cubicBezTo>
                    <a:pt x="1361539" y="331045"/>
                    <a:pt x="1240127" y="332315"/>
                    <a:pt x="1195977" y="331045"/>
                  </a:cubicBezTo>
                  <a:cubicBezTo>
                    <a:pt x="1164442" y="329775"/>
                    <a:pt x="533730" y="338665"/>
                    <a:pt x="502195" y="337395"/>
                  </a:cubicBezTo>
                  <a:cubicBezTo>
                    <a:pt x="494311" y="337395"/>
                    <a:pt x="484850" y="338665"/>
                    <a:pt x="476966" y="338665"/>
                  </a:cubicBezTo>
                  <a:cubicBezTo>
                    <a:pt x="458045" y="338665"/>
                    <a:pt x="440700" y="339935"/>
                    <a:pt x="421779" y="339935"/>
                  </a:cubicBezTo>
                  <a:cubicBezTo>
                    <a:pt x="374476" y="339935"/>
                    <a:pt x="328749" y="338665"/>
                    <a:pt x="281446" y="337395"/>
                  </a:cubicBezTo>
                  <a:cubicBezTo>
                    <a:pt x="253064" y="336125"/>
                    <a:pt x="224682" y="334855"/>
                    <a:pt x="197876" y="333585"/>
                  </a:cubicBezTo>
                  <a:cubicBezTo>
                    <a:pt x="147420" y="332315"/>
                    <a:pt x="96963" y="331045"/>
                    <a:pt x="44929" y="331045"/>
                  </a:cubicBezTo>
                  <a:cubicBezTo>
                    <a:pt x="34505" y="331045"/>
                    <a:pt x="25615" y="331045"/>
                    <a:pt x="15455" y="329775"/>
                  </a:cubicBezTo>
                  <a:cubicBezTo>
                    <a:pt x="6565" y="328505"/>
                    <a:pt x="1485" y="322155"/>
                    <a:pt x="4025" y="313265"/>
                  </a:cubicBezTo>
                  <a:cubicBezTo>
                    <a:pt x="12915" y="282106"/>
                    <a:pt x="9105" y="277536"/>
                    <a:pt x="7835" y="272784"/>
                  </a:cubicBezTo>
                  <a:cubicBezTo>
                    <a:pt x="6565" y="263096"/>
                    <a:pt x="2755" y="253591"/>
                    <a:pt x="4025" y="243903"/>
                  </a:cubicBezTo>
                  <a:cubicBezTo>
                    <a:pt x="1485" y="231839"/>
                    <a:pt x="-3595" y="82500"/>
                    <a:pt x="4025" y="70253"/>
                  </a:cubicBezTo>
                  <a:cubicBezTo>
                    <a:pt x="5295" y="67877"/>
                    <a:pt x="4025" y="65318"/>
                    <a:pt x="5295" y="62941"/>
                  </a:cubicBezTo>
                  <a:cubicBezTo>
                    <a:pt x="6565" y="59103"/>
                    <a:pt x="9105" y="54899"/>
                    <a:pt x="10375" y="44450"/>
                  </a:cubicBezTo>
                  <a:cubicBezTo>
                    <a:pt x="10375" y="41910"/>
                    <a:pt x="11645" y="39370"/>
                    <a:pt x="12915" y="38100"/>
                  </a:cubicBezTo>
                  <a:cubicBezTo>
                    <a:pt x="34505" y="35560"/>
                    <a:pt x="57543" y="30480"/>
                    <a:pt x="82772" y="29210"/>
                  </a:cubicBezTo>
                  <a:cubicBezTo>
                    <a:pt x="125345" y="25400"/>
                    <a:pt x="167918" y="22860"/>
                    <a:pt x="212067" y="20320"/>
                  </a:cubicBezTo>
                  <a:cubicBezTo>
                    <a:pt x="242026" y="17780"/>
                    <a:pt x="271985" y="16510"/>
                    <a:pt x="300367" y="13970"/>
                  </a:cubicBezTo>
                  <a:cubicBezTo>
                    <a:pt x="328749" y="11430"/>
                    <a:pt x="358708" y="8890"/>
                    <a:pt x="387090" y="8890"/>
                  </a:cubicBezTo>
                  <a:cubicBezTo>
                    <a:pt x="418626" y="7620"/>
                    <a:pt x="450161" y="10160"/>
                    <a:pt x="481697" y="8890"/>
                  </a:cubicBezTo>
                  <a:cubicBezTo>
                    <a:pt x="521116" y="8890"/>
                    <a:pt x="1235397" y="6350"/>
                    <a:pt x="1274816" y="5080"/>
                  </a:cubicBezTo>
                  <a:cubicBezTo>
                    <a:pt x="1312659" y="3810"/>
                    <a:pt x="1350502" y="2540"/>
                    <a:pt x="1389921" y="2540"/>
                  </a:cubicBezTo>
                  <a:cubicBezTo>
                    <a:pt x="1454569" y="1270"/>
                    <a:pt x="1517640" y="0"/>
                    <a:pt x="1582288" y="0"/>
                  </a:cubicBezTo>
                  <a:cubicBezTo>
                    <a:pt x="1609093" y="0"/>
                    <a:pt x="1637475" y="2540"/>
                    <a:pt x="1664280" y="2540"/>
                  </a:cubicBezTo>
                  <a:cubicBezTo>
                    <a:pt x="1738389" y="3810"/>
                    <a:pt x="1814074" y="5080"/>
                    <a:pt x="1888183" y="7620"/>
                  </a:cubicBezTo>
                  <a:cubicBezTo>
                    <a:pt x="1927603" y="8890"/>
                    <a:pt x="1967022" y="12700"/>
                    <a:pt x="2006442" y="16510"/>
                  </a:cubicBezTo>
                  <a:lnTo>
                    <a:pt x="2032563" y="16510"/>
                  </a:lnTo>
                  <a:cubicBezTo>
                    <a:pt x="2043993" y="17780"/>
                    <a:pt x="2052883" y="20320"/>
                    <a:pt x="2063043" y="21590"/>
                  </a:cubicBezTo>
                  <a:close/>
                  <a:moveTo>
                    <a:pt x="2073203" y="325965"/>
                  </a:moveTo>
                  <a:cubicBezTo>
                    <a:pt x="2074473" y="309455"/>
                    <a:pt x="2075743" y="296755"/>
                    <a:pt x="2075743" y="284055"/>
                  </a:cubicBezTo>
                  <a:cubicBezTo>
                    <a:pt x="2074473" y="272052"/>
                    <a:pt x="2073203" y="262365"/>
                    <a:pt x="2073203" y="251946"/>
                  </a:cubicBezTo>
                  <a:cubicBezTo>
                    <a:pt x="2073203" y="247193"/>
                    <a:pt x="2075743" y="242441"/>
                    <a:pt x="2074473" y="237688"/>
                  </a:cubicBezTo>
                  <a:cubicBezTo>
                    <a:pt x="2074473" y="233301"/>
                    <a:pt x="2073203" y="228731"/>
                    <a:pt x="2071933" y="224344"/>
                  </a:cubicBezTo>
                  <a:cubicBezTo>
                    <a:pt x="2066853" y="217581"/>
                    <a:pt x="2055423" y="77565"/>
                    <a:pt x="2055423" y="70801"/>
                  </a:cubicBezTo>
                  <a:cubicBezTo>
                    <a:pt x="2052883" y="65135"/>
                    <a:pt x="2050343" y="59286"/>
                    <a:pt x="2047803" y="53619"/>
                  </a:cubicBezTo>
                  <a:cubicBezTo>
                    <a:pt x="2046533" y="44450"/>
                    <a:pt x="2045263" y="43180"/>
                    <a:pt x="2028516" y="41910"/>
                  </a:cubicBezTo>
                  <a:cubicBezTo>
                    <a:pt x="2023786" y="41910"/>
                    <a:pt x="2020633" y="41910"/>
                    <a:pt x="2015902" y="40640"/>
                  </a:cubicBezTo>
                  <a:cubicBezTo>
                    <a:pt x="1976483" y="36830"/>
                    <a:pt x="1935487" y="31750"/>
                    <a:pt x="1896067" y="30480"/>
                  </a:cubicBezTo>
                  <a:cubicBezTo>
                    <a:pt x="1799884" y="26670"/>
                    <a:pt x="1702123" y="25400"/>
                    <a:pt x="1605940" y="22860"/>
                  </a:cubicBezTo>
                  <a:lnTo>
                    <a:pt x="1492412" y="22860"/>
                  </a:lnTo>
                  <a:cubicBezTo>
                    <a:pt x="1441955" y="22860"/>
                    <a:pt x="1391498" y="22860"/>
                    <a:pt x="1342618" y="24130"/>
                  </a:cubicBezTo>
                  <a:cubicBezTo>
                    <a:pt x="1300045" y="25400"/>
                    <a:pt x="582610" y="29210"/>
                    <a:pt x="540037" y="29210"/>
                  </a:cubicBezTo>
                  <a:cubicBezTo>
                    <a:pt x="470659" y="29210"/>
                    <a:pt x="401281" y="26670"/>
                    <a:pt x="331903" y="33020"/>
                  </a:cubicBezTo>
                  <a:cubicBezTo>
                    <a:pt x="295637" y="36830"/>
                    <a:pt x="260948" y="36830"/>
                    <a:pt x="226258" y="38100"/>
                  </a:cubicBezTo>
                  <a:cubicBezTo>
                    <a:pt x="166341" y="41910"/>
                    <a:pt x="106423" y="45720"/>
                    <a:pt x="46506" y="50800"/>
                  </a:cubicBezTo>
                  <a:cubicBezTo>
                    <a:pt x="33235" y="50800"/>
                    <a:pt x="30695" y="52157"/>
                    <a:pt x="29425" y="54350"/>
                  </a:cubicBezTo>
                  <a:cubicBezTo>
                    <a:pt x="28155" y="57641"/>
                    <a:pt x="28155" y="60931"/>
                    <a:pt x="26885" y="64221"/>
                  </a:cubicBezTo>
                  <a:cubicBezTo>
                    <a:pt x="25615" y="69705"/>
                    <a:pt x="23075" y="75006"/>
                    <a:pt x="21805" y="80489"/>
                  </a:cubicBezTo>
                  <a:cubicBezTo>
                    <a:pt x="16725" y="86339"/>
                    <a:pt x="23075" y="229280"/>
                    <a:pt x="25615" y="235129"/>
                  </a:cubicBezTo>
                  <a:cubicBezTo>
                    <a:pt x="25615" y="241344"/>
                    <a:pt x="25615" y="247741"/>
                    <a:pt x="26885" y="253956"/>
                  </a:cubicBezTo>
                  <a:cubicBezTo>
                    <a:pt x="26885" y="258526"/>
                    <a:pt x="29425" y="263096"/>
                    <a:pt x="29425" y="267666"/>
                  </a:cubicBezTo>
                  <a:cubicBezTo>
                    <a:pt x="29425" y="272601"/>
                    <a:pt x="29425" y="277536"/>
                    <a:pt x="28155" y="284055"/>
                  </a:cubicBezTo>
                  <a:lnTo>
                    <a:pt x="28155" y="294215"/>
                  </a:lnTo>
                  <a:cubicBezTo>
                    <a:pt x="28155" y="304375"/>
                    <a:pt x="31965" y="308185"/>
                    <a:pt x="40855" y="308185"/>
                  </a:cubicBezTo>
                  <a:cubicBezTo>
                    <a:pt x="60697" y="308185"/>
                    <a:pt x="82772" y="309455"/>
                    <a:pt x="103270" y="309455"/>
                  </a:cubicBezTo>
                  <a:cubicBezTo>
                    <a:pt x="133229" y="309455"/>
                    <a:pt x="164764" y="306915"/>
                    <a:pt x="194723" y="309455"/>
                  </a:cubicBezTo>
                  <a:cubicBezTo>
                    <a:pt x="243603" y="313265"/>
                    <a:pt x="292483" y="315805"/>
                    <a:pt x="341363" y="314535"/>
                  </a:cubicBezTo>
                  <a:cubicBezTo>
                    <a:pt x="372899" y="313265"/>
                    <a:pt x="402858" y="315805"/>
                    <a:pt x="434393" y="315805"/>
                  </a:cubicBezTo>
                  <a:cubicBezTo>
                    <a:pt x="480120" y="315805"/>
                    <a:pt x="525846" y="314535"/>
                    <a:pt x="571573" y="315805"/>
                  </a:cubicBezTo>
                  <a:cubicBezTo>
                    <a:pt x="639374" y="317075"/>
                    <a:pt x="1383614" y="306915"/>
                    <a:pt x="1452992" y="309455"/>
                  </a:cubicBezTo>
                  <a:cubicBezTo>
                    <a:pt x="1482951" y="310725"/>
                    <a:pt x="1512910" y="311995"/>
                    <a:pt x="1541292" y="311995"/>
                  </a:cubicBezTo>
                  <a:cubicBezTo>
                    <a:pt x="1593326" y="314535"/>
                    <a:pt x="1643783" y="310725"/>
                    <a:pt x="1695816" y="314535"/>
                  </a:cubicBezTo>
                  <a:cubicBezTo>
                    <a:pt x="1738389" y="317075"/>
                    <a:pt x="1780962" y="317075"/>
                    <a:pt x="1823535" y="319615"/>
                  </a:cubicBezTo>
                  <a:cubicBezTo>
                    <a:pt x="1886606" y="323425"/>
                    <a:pt x="1949678" y="325965"/>
                    <a:pt x="2012749" y="327235"/>
                  </a:cubicBezTo>
                  <a:cubicBezTo>
                    <a:pt x="2035103" y="327235"/>
                    <a:pt x="2052883" y="325965"/>
                    <a:pt x="2073203" y="325965"/>
                  </a:cubicBezTo>
                  <a:close/>
                </a:path>
              </a:pathLst>
            </a:custGeom>
            <a:solidFill>
              <a:srgbClr val="2A2B39"/>
            </a:solidFill>
          </p:spPr>
          <p:txBody>
            <a:bodyPr/>
            <a:lstStyle/>
            <a:p>
              <a:endParaRPr lang="en-US" sz="1200"/>
            </a:p>
          </p:txBody>
        </p:sp>
      </p:grpSp>
      <p:sp>
        <p:nvSpPr>
          <p:cNvPr id="80" name="TextBox 80"/>
          <p:cNvSpPr txBox="1"/>
          <p:nvPr/>
        </p:nvSpPr>
        <p:spPr>
          <a:xfrm>
            <a:off x="1358489" y="3865393"/>
            <a:ext cx="1388115" cy="299826"/>
          </a:xfrm>
          <a:prstGeom prst="rect">
            <a:avLst/>
          </a:prstGeom>
        </p:spPr>
        <p:txBody>
          <a:bodyPr lIns="0" tIns="0" rIns="0" bIns="0" rtlCol="0" anchor="t">
            <a:spAutoFit/>
          </a:bodyPr>
          <a:lstStyle/>
          <a:p>
            <a:pPr marL="189331" lvl="1" algn="ctr">
              <a:lnSpc>
                <a:spcPts val="2455"/>
              </a:lnSpc>
              <a:spcBef>
                <a:spcPct val="0"/>
              </a:spcBef>
            </a:pPr>
            <a:r>
              <a:rPr lang="en-US" sz="1753" dirty="0">
                <a:solidFill>
                  <a:srgbClr val="2A2B39"/>
                </a:solidFill>
                <a:latin typeface="Ballpoint"/>
                <a:ea typeface="Ballpoint"/>
                <a:cs typeface="Ballpoint"/>
                <a:sym typeface="Ballpoint"/>
              </a:rPr>
              <a:t>3. Act</a:t>
            </a:r>
          </a:p>
        </p:txBody>
      </p:sp>
      <p:sp>
        <p:nvSpPr>
          <p:cNvPr id="81" name="TextBox 81"/>
          <p:cNvSpPr txBox="1"/>
          <p:nvPr/>
        </p:nvSpPr>
        <p:spPr>
          <a:xfrm>
            <a:off x="9334595" y="3865393"/>
            <a:ext cx="1582353" cy="299826"/>
          </a:xfrm>
          <a:prstGeom prst="rect">
            <a:avLst/>
          </a:prstGeom>
        </p:spPr>
        <p:txBody>
          <a:bodyPr lIns="0" tIns="0" rIns="0" bIns="0" rtlCol="0" anchor="t">
            <a:spAutoFit/>
          </a:bodyPr>
          <a:lstStyle/>
          <a:p>
            <a:pPr marL="189331" lvl="1" algn="ctr">
              <a:lnSpc>
                <a:spcPts val="2455"/>
              </a:lnSpc>
              <a:spcBef>
                <a:spcPct val="0"/>
              </a:spcBef>
            </a:pPr>
            <a:r>
              <a:rPr lang="en-US" sz="1753" dirty="0">
                <a:solidFill>
                  <a:srgbClr val="2A2B39"/>
                </a:solidFill>
                <a:latin typeface="Ballpoint"/>
                <a:ea typeface="Ballpoint"/>
                <a:cs typeface="Ballpoint"/>
                <a:sym typeface="Ballpoint"/>
              </a:rPr>
              <a:t>6. Conclude</a:t>
            </a:r>
          </a:p>
        </p:txBody>
      </p:sp>
      <p:sp>
        <p:nvSpPr>
          <p:cNvPr id="82" name="TextBox 82"/>
          <p:cNvSpPr txBox="1"/>
          <p:nvPr/>
        </p:nvSpPr>
        <p:spPr>
          <a:xfrm>
            <a:off x="914335" y="4421167"/>
            <a:ext cx="2276422" cy="1067472"/>
          </a:xfrm>
          <a:prstGeom prst="rect">
            <a:avLst/>
          </a:prstGeom>
        </p:spPr>
        <p:txBody>
          <a:bodyPr lIns="0" tIns="0" rIns="0" bIns="0" rtlCol="0" anchor="t">
            <a:spAutoFit/>
          </a:bodyPr>
          <a:lstStyle/>
          <a:p>
            <a:pPr marL="224141" lvl="1" indent="-112070">
              <a:lnSpc>
                <a:spcPts val="1359"/>
              </a:lnSpc>
              <a:buFont typeface="Arial"/>
              <a:buChar char="•"/>
            </a:pPr>
            <a:r>
              <a:rPr lang="en-US" sz="1038" dirty="0">
                <a:solidFill>
                  <a:srgbClr val="2A2B39"/>
                </a:solidFill>
                <a:latin typeface="Aristotelica Pro"/>
                <a:ea typeface="Aristotelica Pro"/>
                <a:cs typeface="Aristotelica Pro"/>
                <a:sym typeface="Aristotelica Pro"/>
              </a:rPr>
              <a:t>Primary data collection via surveys &amp; interviews.</a:t>
            </a:r>
          </a:p>
          <a:p>
            <a:pPr marL="224141" lvl="1" indent="-112070">
              <a:lnSpc>
                <a:spcPts val="1359"/>
              </a:lnSpc>
              <a:buFont typeface="Arial"/>
              <a:buChar char="•"/>
            </a:pPr>
            <a:r>
              <a:rPr lang="en-US" sz="1038" dirty="0">
                <a:solidFill>
                  <a:srgbClr val="2A2B39"/>
                </a:solidFill>
                <a:latin typeface="Aristotelica Pro"/>
                <a:ea typeface="Aristotelica Pro"/>
                <a:cs typeface="Aristotelica Pro"/>
                <a:sym typeface="Aristotelica Pro"/>
              </a:rPr>
              <a:t>Take Irlen Syndrome Test</a:t>
            </a:r>
          </a:p>
          <a:p>
            <a:pPr marL="224141" lvl="1" indent="-112070">
              <a:lnSpc>
                <a:spcPts val="1359"/>
              </a:lnSpc>
              <a:buFont typeface="Arial"/>
              <a:buChar char="•"/>
            </a:pPr>
            <a:r>
              <a:rPr lang="en-US" sz="1038" dirty="0">
                <a:solidFill>
                  <a:srgbClr val="2A2B39"/>
                </a:solidFill>
                <a:latin typeface="Aristotelica Pro"/>
                <a:ea typeface="Aristotelica Pro"/>
                <a:cs typeface="Aristotelica Pro"/>
                <a:sym typeface="Aristotelica Pro"/>
              </a:rPr>
              <a:t>Explore need for sensory &amp; cognitive equity in teaching and learning. </a:t>
            </a:r>
          </a:p>
          <a:p>
            <a:pPr>
              <a:lnSpc>
                <a:spcPts val="1359"/>
              </a:lnSpc>
            </a:pPr>
            <a:endParaRPr lang="en-US" sz="1038" dirty="0">
              <a:solidFill>
                <a:srgbClr val="2A2B39"/>
              </a:solidFill>
              <a:latin typeface="Aristotelica Pro"/>
              <a:ea typeface="Aristotelica Pro"/>
              <a:cs typeface="Aristotelica Pro"/>
              <a:sym typeface="Aristotelica Pro"/>
            </a:endParaRPr>
          </a:p>
        </p:txBody>
      </p:sp>
      <p:sp>
        <p:nvSpPr>
          <p:cNvPr id="83" name="TextBox 83"/>
          <p:cNvSpPr txBox="1"/>
          <p:nvPr/>
        </p:nvSpPr>
        <p:spPr>
          <a:xfrm>
            <a:off x="8987960" y="4300839"/>
            <a:ext cx="2275623" cy="1067472"/>
          </a:xfrm>
          <a:prstGeom prst="rect">
            <a:avLst/>
          </a:prstGeom>
        </p:spPr>
        <p:txBody>
          <a:bodyPr lIns="0" tIns="0" rIns="0" bIns="0" rtlCol="0" anchor="t">
            <a:spAutoFit/>
          </a:bodyPr>
          <a:lstStyle/>
          <a:p>
            <a:pPr marL="224141" lvl="1" indent="-112070">
              <a:lnSpc>
                <a:spcPts val="1359"/>
              </a:lnSpc>
              <a:buFont typeface="Arial"/>
              <a:buChar char="•"/>
            </a:pPr>
            <a:r>
              <a:rPr lang="en-US" sz="1038">
                <a:solidFill>
                  <a:srgbClr val="2A2B39"/>
                </a:solidFill>
                <a:latin typeface="Aristotelica Pro"/>
                <a:ea typeface="Aristotelica Pro"/>
                <a:cs typeface="Aristotelica Pro"/>
                <a:sym typeface="Aristotelica Pro"/>
              </a:rPr>
              <a:t>Colour &amp; lighting environment have a powerful impact on potential learning experience. </a:t>
            </a:r>
          </a:p>
          <a:p>
            <a:pPr marL="224141" lvl="1" indent="-112070">
              <a:lnSpc>
                <a:spcPts val="1359"/>
              </a:lnSpc>
              <a:buFont typeface="Arial"/>
              <a:buChar char="•"/>
            </a:pPr>
            <a:r>
              <a:rPr lang="en-US" sz="1038">
                <a:solidFill>
                  <a:srgbClr val="2A2B39"/>
                </a:solidFill>
                <a:latin typeface="Aristotelica Pro"/>
                <a:ea typeface="Aristotelica Pro"/>
                <a:cs typeface="Aristotelica Pro"/>
                <a:sym typeface="Aristotelica Pro"/>
              </a:rPr>
              <a:t>Choice, adaptability, self correction, external experts &amp; providers will help enhance student experience.</a:t>
            </a:r>
          </a:p>
        </p:txBody>
      </p:sp>
      <p:grpSp>
        <p:nvGrpSpPr>
          <p:cNvPr id="84" name="Group 84"/>
          <p:cNvGrpSpPr/>
          <p:nvPr/>
        </p:nvGrpSpPr>
        <p:grpSpPr>
          <a:xfrm>
            <a:off x="2902114" y="5696835"/>
            <a:ext cx="1485822" cy="991776"/>
            <a:chOff x="0" y="0"/>
            <a:chExt cx="2201294" cy="1469349"/>
          </a:xfrm>
        </p:grpSpPr>
        <p:sp>
          <p:nvSpPr>
            <p:cNvPr id="85" name="Freeform 85"/>
            <p:cNvSpPr/>
            <p:nvPr/>
          </p:nvSpPr>
          <p:spPr>
            <a:xfrm>
              <a:off x="39999" y="45156"/>
              <a:ext cx="2161296" cy="1423488"/>
            </a:xfrm>
            <a:custGeom>
              <a:avLst/>
              <a:gdLst/>
              <a:ahLst/>
              <a:cxnLst/>
              <a:rect l="l" t="t" r="r" b="b"/>
              <a:pathLst>
                <a:path w="2161296" h="1423488">
                  <a:moveTo>
                    <a:pt x="641" y="1393713"/>
                  </a:moveTo>
                  <a:cubicBezTo>
                    <a:pt x="-1899" y="1402603"/>
                    <a:pt x="3181" y="1408953"/>
                    <a:pt x="14549" y="1410223"/>
                  </a:cubicBezTo>
                  <a:cubicBezTo>
                    <a:pt x="27599" y="1411493"/>
                    <a:pt x="39018" y="1411493"/>
                    <a:pt x="52068" y="1411493"/>
                  </a:cubicBezTo>
                  <a:cubicBezTo>
                    <a:pt x="104268" y="1412763"/>
                    <a:pt x="156468" y="1412763"/>
                    <a:pt x="210300" y="1414033"/>
                  </a:cubicBezTo>
                  <a:cubicBezTo>
                    <a:pt x="239662" y="1415303"/>
                    <a:pt x="269025" y="1416573"/>
                    <a:pt x="296756" y="1417843"/>
                  </a:cubicBezTo>
                  <a:cubicBezTo>
                    <a:pt x="345693" y="1419113"/>
                    <a:pt x="393000" y="1419113"/>
                    <a:pt x="441937" y="1420383"/>
                  </a:cubicBezTo>
                  <a:cubicBezTo>
                    <a:pt x="461512" y="1420383"/>
                    <a:pt x="479456" y="1420383"/>
                    <a:pt x="499031" y="1419113"/>
                  </a:cubicBezTo>
                  <a:cubicBezTo>
                    <a:pt x="507187" y="1419113"/>
                    <a:pt x="516975" y="1417843"/>
                    <a:pt x="525131" y="1417843"/>
                  </a:cubicBezTo>
                  <a:cubicBezTo>
                    <a:pt x="557756" y="1419113"/>
                    <a:pt x="1210257" y="1410223"/>
                    <a:pt x="1242882" y="1411493"/>
                  </a:cubicBezTo>
                  <a:cubicBezTo>
                    <a:pt x="1288557" y="1412763"/>
                    <a:pt x="1414164" y="1412763"/>
                    <a:pt x="1459839" y="1412763"/>
                  </a:cubicBezTo>
                  <a:cubicBezTo>
                    <a:pt x="1477782" y="1412763"/>
                    <a:pt x="1494095" y="1411493"/>
                    <a:pt x="1512039" y="1411493"/>
                  </a:cubicBezTo>
                  <a:lnTo>
                    <a:pt x="1600126" y="1415303"/>
                  </a:lnTo>
                  <a:cubicBezTo>
                    <a:pt x="1663745" y="1417843"/>
                    <a:pt x="1725733" y="1415303"/>
                    <a:pt x="1789352" y="1419113"/>
                  </a:cubicBezTo>
                  <a:cubicBezTo>
                    <a:pt x="1895383" y="1424193"/>
                    <a:pt x="2003045" y="1417843"/>
                    <a:pt x="2097796" y="1422923"/>
                  </a:cubicBezTo>
                  <a:cubicBezTo>
                    <a:pt x="2118116" y="1424193"/>
                    <a:pt x="2138435" y="1422923"/>
                    <a:pt x="2161296" y="1422923"/>
                  </a:cubicBezTo>
                  <a:lnTo>
                    <a:pt x="2161296" y="1363233"/>
                  </a:lnTo>
                  <a:cubicBezTo>
                    <a:pt x="2160025" y="1304622"/>
                    <a:pt x="2158756" y="1254020"/>
                    <a:pt x="2158756" y="1200256"/>
                  </a:cubicBezTo>
                  <a:cubicBezTo>
                    <a:pt x="2158756" y="1138058"/>
                    <a:pt x="2162566" y="1074805"/>
                    <a:pt x="2156216" y="1012607"/>
                  </a:cubicBezTo>
                  <a:cubicBezTo>
                    <a:pt x="2148596" y="971493"/>
                    <a:pt x="2137166" y="160809"/>
                    <a:pt x="2137166" y="119695"/>
                  </a:cubicBezTo>
                  <a:cubicBezTo>
                    <a:pt x="2134625" y="91231"/>
                    <a:pt x="2133356" y="61714"/>
                    <a:pt x="2130816" y="33250"/>
                  </a:cubicBezTo>
                  <a:cubicBezTo>
                    <a:pt x="2130816" y="24816"/>
                    <a:pt x="2129546" y="16383"/>
                    <a:pt x="2128275" y="5644"/>
                  </a:cubicBezTo>
                  <a:cubicBezTo>
                    <a:pt x="2118116" y="3104"/>
                    <a:pt x="2109225" y="1834"/>
                    <a:pt x="2099066" y="564"/>
                  </a:cubicBezTo>
                  <a:cubicBezTo>
                    <a:pt x="2091446" y="-706"/>
                    <a:pt x="2083825" y="564"/>
                    <a:pt x="2077475" y="564"/>
                  </a:cubicBezTo>
                  <a:lnTo>
                    <a:pt x="6393" y="5644"/>
                  </a:lnTo>
                  <a:lnTo>
                    <a:pt x="641" y="1393713"/>
                  </a:lnTo>
                  <a:close/>
                </a:path>
              </a:pathLst>
            </a:custGeom>
            <a:solidFill>
              <a:srgbClr val="2C2C2F"/>
            </a:solidFill>
          </p:spPr>
          <p:txBody>
            <a:bodyPr/>
            <a:lstStyle/>
            <a:p>
              <a:endParaRPr lang="en-US" sz="1200"/>
            </a:p>
          </p:txBody>
        </p:sp>
        <p:sp>
          <p:nvSpPr>
            <p:cNvPr id="86" name="Freeform 86"/>
            <p:cNvSpPr/>
            <p:nvPr/>
          </p:nvSpPr>
          <p:spPr>
            <a:xfrm>
              <a:off x="11430" y="16510"/>
              <a:ext cx="2140335" cy="1414739"/>
            </a:xfrm>
            <a:custGeom>
              <a:avLst/>
              <a:gdLst/>
              <a:ahLst/>
              <a:cxnLst/>
              <a:rect l="l" t="t" r="r" b="b"/>
              <a:pathLst>
                <a:path w="2140335" h="1414739">
                  <a:moveTo>
                    <a:pt x="2140335" y="1414739"/>
                  </a:moveTo>
                  <a:lnTo>
                    <a:pt x="0" y="1407119"/>
                  </a:lnTo>
                  <a:lnTo>
                    <a:pt x="0" y="502554"/>
                  </a:lnTo>
                  <a:lnTo>
                    <a:pt x="7620" y="20320"/>
                  </a:lnTo>
                  <a:lnTo>
                    <a:pt x="1067545" y="0"/>
                  </a:lnTo>
                  <a:lnTo>
                    <a:pt x="2118745" y="8890"/>
                  </a:lnTo>
                  <a:close/>
                </a:path>
              </a:pathLst>
            </a:custGeom>
            <a:solidFill>
              <a:srgbClr val="C7D5FD"/>
            </a:solidFill>
          </p:spPr>
          <p:txBody>
            <a:bodyPr/>
            <a:lstStyle/>
            <a:p>
              <a:endParaRPr lang="en-US" sz="1200"/>
            </a:p>
          </p:txBody>
        </p:sp>
        <p:sp>
          <p:nvSpPr>
            <p:cNvPr id="87" name="Freeform 87"/>
            <p:cNvSpPr/>
            <p:nvPr/>
          </p:nvSpPr>
          <p:spPr>
            <a:xfrm>
              <a:off x="-215" y="0"/>
              <a:ext cx="2164679" cy="1440703"/>
            </a:xfrm>
            <a:custGeom>
              <a:avLst/>
              <a:gdLst/>
              <a:ahLst/>
              <a:cxnLst/>
              <a:rect l="l" t="t" r="r" b="b"/>
              <a:pathLst>
                <a:path w="2164679" h="1440703">
                  <a:moveTo>
                    <a:pt x="2131660" y="21590"/>
                  </a:moveTo>
                  <a:cubicBezTo>
                    <a:pt x="2132930" y="34290"/>
                    <a:pt x="2132930" y="44450"/>
                    <a:pt x="2134199" y="54159"/>
                  </a:cubicBezTo>
                  <a:cubicBezTo>
                    <a:pt x="2136739" y="82623"/>
                    <a:pt x="2138010" y="112141"/>
                    <a:pt x="2140549" y="140604"/>
                  </a:cubicBezTo>
                  <a:cubicBezTo>
                    <a:pt x="2140549" y="181718"/>
                    <a:pt x="2153249" y="992403"/>
                    <a:pt x="2159599" y="1033516"/>
                  </a:cubicBezTo>
                  <a:cubicBezTo>
                    <a:pt x="2165949" y="1095715"/>
                    <a:pt x="2162139" y="1158967"/>
                    <a:pt x="2162139" y="1221165"/>
                  </a:cubicBezTo>
                  <a:cubicBezTo>
                    <a:pt x="2162139" y="1275984"/>
                    <a:pt x="2163410" y="1326586"/>
                    <a:pt x="2164680" y="1380449"/>
                  </a:cubicBezTo>
                  <a:lnTo>
                    <a:pt x="2164680" y="1440139"/>
                  </a:lnTo>
                  <a:cubicBezTo>
                    <a:pt x="2141820" y="1440139"/>
                    <a:pt x="2121499" y="1441409"/>
                    <a:pt x="2101180" y="1440139"/>
                  </a:cubicBezTo>
                  <a:cubicBezTo>
                    <a:pt x="1995953" y="1435059"/>
                    <a:pt x="1888291" y="1441409"/>
                    <a:pt x="1782259" y="1436329"/>
                  </a:cubicBezTo>
                  <a:cubicBezTo>
                    <a:pt x="1718640" y="1432519"/>
                    <a:pt x="1656653" y="1435059"/>
                    <a:pt x="1593034" y="1432519"/>
                  </a:cubicBezTo>
                  <a:lnTo>
                    <a:pt x="1504946" y="1428709"/>
                  </a:lnTo>
                  <a:cubicBezTo>
                    <a:pt x="1487003" y="1428709"/>
                    <a:pt x="1470690" y="1429979"/>
                    <a:pt x="1452746" y="1429979"/>
                  </a:cubicBezTo>
                  <a:cubicBezTo>
                    <a:pt x="1407071" y="1428709"/>
                    <a:pt x="1281465" y="1429979"/>
                    <a:pt x="1235790" y="1428709"/>
                  </a:cubicBezTo>
                  <a:cubicBezTo>
                    <a:pt x="1203165" y="1427439"/>
                    <a:pt x="550664" y="1436329"/>
                    <a:pt x="518039" y="1435059"/>
                  </a:cubicBezTo>
                  <a:cubicBezTo>
                    <a:pt x="509883" y="1435059"/>
                    <a:pt x="500095" y="1436329"/>
                    <a:pt x="491939" y="1436329"/>
                  </a:cubicBezTo>
                  <a:cubicBezTo>
                    <a:pt x="472364" y="1436329"/>
                    <a:pt x="454420" y="1437599"/>
                    <a:pt x="434845" y="1437599"/>
                  </a:cubicBezTo>
                  <a:cubicBezTo>
                    <a:pt x="385907" y="1437599"/>
                    <a:pt x="338601" y="1436329"/>
                    <a:pt x="289664" y="1435059"/>
                  </a:cubicBezTo>
                  <a:cubicBezTo>
                    <a:pt x="260301" y="1433789"/>
                    <a:pt x="230939" y="1432519"/>
                    <a:pt x="203207" y="1431249"/>
                  </a:cubicBezTo>
                  <a:cubicBezTo>
                    <a:pt x="151007" y="1429979"/>
                    <a:pt x="98807" y="1428709"/>
                    <a:pt x="44976" y="1428709"/>
                  </a:cubicBezTo>
                  <a:cubicBezTo>
                    <a:pt x="34505" y="1428709"/>
                    <a:pt x="25615" y="1428709"/>
                    <a:pt x="15455" y="1427439"/>
                  </a:cubicBezTo>
                  <a:cubicBezTo>
                    <a:pt x="6565" y="1426169"/>
                    <a:pt x="1485" y="1419819"/>
                    <a:pt x="4025" y="1410929"/>
                  </a:cubicBezTo>
                  <a:cubicBezTo>
                    <a:pt x="12915" y="1379296"/>
                    <a:pt x="9105" y="1352941"/>
                    <a:pt x="7835" y="1325531"/>
                  </a:cubicBezTo>
                  <a:cubicBezTo>
                    <a:pt x="6565" y="1269659"/>
                    <a:pt x="2755" y="1214840"/>
                    <a:pt x="4025" y="1158967"/>
                  </a:cubicBezTo>
                  <a:cubicBezTo>
                    <a:pt x="1485" y="1089389"/>
                    <a:pt x="-3595" y="228103"/>
                    <a:pt x="4025" y="157472"/>
                  </a:cubicBezTo>
                  <a:cubicBezTo>
                    <a:pt x="5295" y="143767"/>
                    <a:pt x="4025" y="129008"/>
                    <a:pt x="5295" y="115303"/>
                  </a:cubicBezTo>
                  <a:cubicBezTo>
                    <a:pt x="6565" y="93165"/>
                    <a:pt x="9105" y="68918"/>
                    <a:pt x="10375" y="44450"/>
                  </a:cubicBezTo>
                  <a:cubicBezTo>
                    <a:pt x="10375" y="41910"/>
                    <a:pt x="11645" y="39370"/>
                    <a:pt x="12915" y="38100"/>
                  </a:cubicBezTo>
                  <a:cubicBezTo>
                    <a:pt x="34505" y="35560"/>
                    <a:pt x="58026" y="30480"/>
                    <a:pt x="84126" y="29210"/>
                  </a:cubicBezTo>
                  <a:cubicBezTo>
                    <a:pt x="128170" y="25400"/>
                    <a:pt x="172213" y="22860"/>
                    <a:pt x="217889" y="20320"/>
                  </a:cubicBezTo>
                  <a:cubicBezTo>
                    <a:pt x="248882" y="17780"/>
                    <a:pt x="279876" y="16510"/>
                    <a:pt x="309239" y="13970"/>
                  </a:cubicBezTo>
                  <a:cubicBezTo>
                    <a:pt x="338601" y="11430"/>
                    <a:pt x="369595" y="8890"/>
                    <a:pt x="398958" y="8890"/>
                  </a:cubicBezTo>
                  <a:cubicBezTo>
                    <a:pt x="431583" y="7620"/>
                    <a:pt x="464208" y="10160"/>
                    <a:pt x="496833" y="8890"/>
                  </a:cubicBezTo>
                  <a:cubicBezTo>
                    <a:pt x="537614" y="8890"/>
                    <a:pt x="1276571" y="6350"/>
                    <a:pt x="1317352" y="5080"/>
                  </a:cubicBezTo>
                  <a:cubicBezTo>
                    <a:pt x="1356502" y="3810"/>
                    <a:pt x="1395652" y="2540"/>
                    <a:pt x="1436434" y="2540"/>
                  </a:cubicBezTo>
                  <a:cubicBezTo>
                    <a:pt x="1503315" y="1270"/>
                    <a:pt x="1568565" y="0"/>
                    <a:pt x="1635447" y="0"/>
                  </a:cubicBezTo>
                  <a:cubicBezTo>
                    <a:pt x="1663178" y="0"/>
                    <a:pt x="1692540" y="2540"/>
                    <a:pt x="1720272" y="2540"/>
                  </a:cubicBezTo>
                  <a:cubicBezTo>
                    <a:pt x="1796940" y="3810"/>
                    <a:pt x="1875240" y="5080"/>
                    <a:pt x="1951909" y="7620"/>
                  </a:cubicBezTo>
                  <a:cubicBezTo>
                    <a:pt x="1992691" y="8890"/>
                    <a:pt x="2033472" y="12700"/>
                    <a:pt x="2074253" y="16510"/>
                  </a:cubicBezTo>
                  <a:lnTo>
                    <a:pt x="2101180" y="16510"/>
                  </a:lnTo>
                  <a:cubicBezTo>
                    <a:pt x="2112610" y="17780"/>
                    <a:pt x="2121499" y="20320"/>
                    <a:pt x="2131660" y="21590"/>
                  </a:cubicBezTo>
                  <a:close/>
                  <a:moveTo>
                    <a:pt x="2141820" y="1423629"/>
                  </a:moveTo>
                  <a:cubicBezTo>
                    <a:pt x="2143089" y="1407119"/>
                    <a:pt x="2144360" y="1394419"/>
                    <a:pt x="2144360" y="1381719"/>
                  </a:cubicBezTo>
                  <a:cubicBezTo>
                    <a:pt x="2143089" y="1321315"/>
                    <a:pt x="2141820" y="1265442"/>
                    <a:pt x="2141820" y="1205352"/>
                  </a:cubicBezTo>
                  <a:cubicBezTo>
                    <a:pt x="2141820" y="1177943"/>
                    <a:pt x="2144360" y="1150533"/>
                    <a:pt x="2143089" y="1123124"/>
                  </a:cubicBezTo>
                  <a:cubicBezTo>
                    <a:pt x="2143089" y="1097823"/>
                    <a:pt x="2141820" y="1071468"/>
                    <a:pt x="2140549" y="1046167"/>
                  </a:cubicBezTo>
                  <a:cubicBezTo>
                    <a:pt x="2135470" y="1007161"/>
                    <a:pt x="2124039" y="199640"/>
                    <a:pt x="2124039" y="160634"/>
                  </a:cubicBezTo>
                  <a:cubicBezTo>
                    <a:pt x="2121499" y="127954"/>
                    <a:pt x="2118960" y="94219"/>
                    <a:pt x="2116420" y="61539"/>
                  </a:cubicBezTo>
                  <a:cubicBezTo>
                    <a:pt x="2115149" y="44450"/>
                    <a:pt x="2113880" y="43180"/>
                    <a:pt x="2097091" y="41910"/>
                  </a:cubicBezTo>
                  <a:cubicBezTo>
                    <a:pt x="2092197" y="41910"/>
                    <a:pt x="2088935" y="41910"/>
                    <a:pt x="2084041" y="40640"/>
                  </a:cubicBezTo>
                  <a:cubicBezTo>
                    <a:pt x="2043259" y="36830"/>
                    <a:pt x="2000847" y="31750"/>
                    <a:pt x="1960066" y="30480"/>
                  </a:cubicBezTo>
                  <a:cubicBezTo>
                    <a:pt x="1860559" y="26670"/>
                    <a:pt x="1759422" y="25400"/>
                    <a:pt x="1659915" y="22860"/>
                  </a:cubicBezTo>
                  <a:lnTo>
                    <a:pt x="1542465" y="22860"/>
                  </a:lnTo>
                  <a:cubicBezTo>
                    <a:pt x="1490265" y="22860"/>
                    <a:pt x="1438065" y="22860"/>
                    <a:pt x="1387496" y="24130"/>
                  </a:cubicBezTo>
                  <a:cubicBezTo>
                    <a:pt x="1343452" y="25400"/>
                    <a:pt x="601233" y="29210"/>
                    <a:pt x="557189" y="29210"/>
                  </a:cubicBezTo>
                  <a:cubicBezTo>
                    <a:pt x="485414" y="29210"/>
                    <a:pt x="413639" y="26670"/>
                    <a:pt x="341864" y="33020"/>
                  </a:cubicBezTo>
                  <a:cubicBezTo>
                    <a:pt x="304345" y="36830"/>
                    <a:pt x="268457" y="36830"/>
                    <a:pt x="232570" y="38100"/>
                  </a:cubicBezTo>
                  <a:cubicBezTo>
                    <a:pt x="170582" y="41910"/>
                    <a:pt x="108595" y="45720"/>
                    <a:pt x="46607" y="50800"/>
                  </a:cubicBezTo>
                  <a:cubicBezTo>
                    <a:pt x="33235" y="50800"/>
                    <a:pt x="30695" y="53105"/>
                    <a:pt x="29425" y="65756"/>
                  </a:cubicBezTo>
                  <a:cubicBezTo>
                    <a:pt x="28155" y="84731"/>
                    <a:pt x="28155" y="103707"/>
                    <a:pt x="26885" y="122683"/>
                  </a:cubicBezTo>
                  <a:cubicBezTo>
                    <a:pt x="25615" y="154309"/>
                    <a:pt x="23075" y="184881"/>
                    <a:pt x="21805" y="216507"/>
                  </a:cubicBezTo>
                  <a:cubicBezTo>
                    <a:pt x="16725" y="250242"/>
                    <a:pt x="23075" y="1074631"/>
                    <a:pt x="25615" y="1108365"/>
                  </a:cubicBezTo>
                  <a:cubicBezTo>
                    <a:pt x="25615" y="1144208"/>
                    <a:pt x="25615" y="1181105"/>
                    <a:pt x="26885" y="1216948"/>
                  </a:cubicBezTo>
                  <a:cubicBezTo>
                    <a:pt x="26885" y="1243303"/>
                    <a:pt x="29425" y="1269659"/>
                    <a:pt x="29425" y="1296014"/>
                  </a:cubicBezTo>
                  <a:cubicBezTo>
                    <a:pt x="29425" y="1324477"/>
                    <a:pt x="29425" y="1352941"/>
                    <a:pt x="28155" y="1381719"/>
                  </a:cubicBezTo>
                  <a:lnTo>
                    <a:pt x="28155" y="1391879"/>
                  </a:lnTo>
                  <a:cubicBezTo>
                    <a:pt x="28155" y="1402039"/>
                    <a:pt x="31965" y="1405849"/>
                    <a:pt x="40855" y="1405849"/>
                  </a:cubicBezTo>
                  <a:cubicBezTo>
                    <a:pt x="61288" y="1405849"/>
                    <a:pt x="84126" y="1407119"/>
                    <a:pt x="105332" y="1407119"/>
                  </a:cubicBezTo>
                  <a:cubicBezTo>
                    <a:pt x="136326" y="1407119"/>
                    <a:pt x="168951" y="1404579"/>
                    <a:pt x="199945" y="1407119"/>
                  </a:cubicBezTo>
                  <a:cubicBezTo>
                    <a:pt x="250514" y="1410929"/>
                    <a:pt x="301082" y="1413469"/>
                    <a:pt x="351651" y="1412199"/>
                  </a:cubicBezTo>
                  <a:cubicBezTo>
                    <a:pt x="384276" y="1410929"/>
                    <a:pt x="415270" y="1413469"/>
                    <a:pt x="447895" y="1413469"/>
                  </a:cubicBezTo>
                  <a:cubicBezTo>
                    <a:pt x="495201" y="1413469"/>
                    <a:pt x="542508" y="1412199"/>
                    <a:pt x="589814" y="1413469"/>
                  </a:cubicBezTo>
                  <a:cubicBezTo>
                    <a:pt x="659958" y="1414739"/>
                    <a:pt x="1429909" y="1404579"/>
                    <a:pt x="1501684" y="1407119"/>
                  </a:cubicBezTo>
                  <a:cubicBezTo>
                    <a:pt x="1532678" y="1408389"/>
                    <a:pt x="1563671" y="1409659"/>
                    <a:pt x="1593034" y="1409659"/>
                  </a:cubicBezTo>
                  <a:cubicBezTo>
                    <a:pt x="1646865" y="1412199"/>
                    <a:pt x="1699065" y="1408389"/>
                    <a:pt x="1752897" y="1412199"/>
                  </a:cubicBezTo>
                  <a:cubicBezTo>
                    <a:pt x="1796940" y="1414739"/>
                    <a:pt x="1840984" y="1414739"/>
                    <a:pt x="1885028" y="1417279"/>
                  </a:cubicBezTo>
                  <a:cubicBezTo>
                    <a:pt x="1950278" y="1421089"/>
                    <a:pt x="2015528" y="1423629"/>
                    <a:pt x="2080778" y="1424899"/>
                  </a:cubicBezTo>
                  <a:cubicBezTo>
                    <a:pt x="2103720" y="1424899"/>
                    <a:pt x="2121499" y="1423629"/>
                    <a:pt x="2141820" y="1423629"/>
                  </a:cubicBezTo>
                  <a:close/>
                </a:path>
              </a:pathLst>
            </a:custGeom>
            <a:solidFill>
              <a:srgbClr val="C7D5FD"/>
            </a:solidFill>
          </p:spPr>
          <p:txBody>
            <a:bodyPr/>
            <a:lstStyle/>
            <a:p>
              <a:endParaRPr lang="en-US" sz="1200"/>
            </a:p>
          </p:txBody>
        </p:sp>
      </p:grpSp>
      <p:sp>
        <p:nvSpPr>
          <p:cNvPr id="88" name="Freeform 88"/>
          <p:cNvSpPr/>
          <p:nvPr/>
        </p:nvSpPr>
        <p:spPr>
          <a:xfrm>
            <a:off x="3361787" y="5653094"/>
            <a:ext cx="514484" cy="130959"/>
          </a:xfrm>
          <a:custGeom>
            <a:avLst/>
            <a:gdLst/>
            <a:ahLst/>
            <a:cxnLst/>
            <a:rect l="l" t="t" r="r" b="b"/>
            <a:pathLst>
              <a:path w="771726" h="196439">
                <a:moveTo>
                  <a:pt x="0" y="0"/>
                </a:moveTo>
                <a:lnTo>
                  <a:pt x="771725" y="0"/>
                </a:lnTo>
                <a:lnTo>
                  <a:pt x="771725" y="196439"/>
                </a:lnTo>
                <a:lnTo>
                  <a:pt x="0" y="19643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89" name="TextBox 89"/>
          <p:cNvSpPr txBox="1"/>
          <p:nvPr/>
        </p:nvSpPr>
        <p:spPr>
          <a:xfrm>
            <a:off x="3050760" y="5920925"/>
            <a:ext cx="1188529" cy="350289"/>
          </a:xfrm>
          <a:prstGeom prst="rect">
            <a:avLst/>
          </a:prstGeom>
        </p:spPr>
        <p:txBody>
          <a:bodyPr lIns="0" tIns="0" rIns="0" bIns="0" rtlCol="0" anchor="t">
            <a:spAutoFit/>
          </a:bodyPr>
          <a:lstStyle/>
          <a:p>
            <a:pPr algn="ctr">
              <a:lnSpc>
                <a:spcPts val="1365"/>
              </a:lnSpc>
            </a:pPr>
            <a:r>
              <a:rPr lang="en-US" sz="1066">
                <a:solidFill>
                  <a:srgbClr val="2A2B39"/>
                </a:solidFill>
                <a:latin typeface="Aristotelica Pro"/>
                <a:ea typeface="Aristotelica Pro"/>
                <a:cs typeface="Aristotelica Pro"/>
                <a:sym typeface="Aristotelica Pro"/>
              </a:rPr>
              <a:t>Physiological &amp; Sensory Impact</a:t>
            </a:r>
          </a:p>
        </p:txBody>
      </p:sp>
      <p:grpSp>
        <p:nvGrpSpPr>
          <p:cNvPr id="90" name="Group 90"/>
          <p:cNvGrpSpPr/>
          <p:nvPr/>
        </p:nvGrpSpPr>
        <p:grpSpPr>
          <a:xfrm>
            <a:off x="4536449" y="5696835"/>
            <a:ext cx="1485822" cy="991776"/>
            <a:chOff x="0" y="0"/>
            <a:chExt cx="2201294" cy="1469349"/>
          </a:xfrm>
        </p:grpSpPr>
        <p:sp>
          <p:nvSpPr>
            <p:cNvPr id="91" name="Freeform 91"/>
            <p:cNvSpPr/>
            <p:nvPr/>
          </p:nvSpPr>
          <p:spPr>
            <a:xfrm>
              <a:off x="39999" y="45156"/>
              <a:ext cx="2161296" cy="1423488"/>
            </a:xfrm>
            <a:custGeom>
              <a:avLst/>
              <a:gdLst/>
              <a:ahLst/>
              <a:cxnLst/>
              <a:rect l="l" t="t" r="r" b="b"/>
              <a:pathLst>
                <a:path w="2161296" h="1423488">
                  <a:moveTo>
                    <a:pt x="641" y="1393713"/>
                  </a:moveTo>
                  <a:cubicBezTo>
                    <a:pt x="-1899" y="1402603"/>
                    <a:pt x="3181" y="1408953"/>
                    <a:pt x="14549" y="1410223"/>
                  </a:cubicBezTo>
                  <a:cubicBezTo>
                    <a:pt x="27599" y="1411493"/>
                    <a:pt x="39018" y="1411493"/>
                    <a:pt x="52068" y="1411493"/>
                  </a:cubicBezTo>
                  <a:cubicBezTo>
                    <a:pt x="104268" y="1412763"/>
                    <a:pt x="156468" y="1412763"/>
                    <a:pt x="210300" y="1414033"/>
                  </a:cubicBezTo>
                  <a:cubicBezTo>
                    <a:pt x="239662" y="1415303"/>
                    <a:pt x="269025" y="1416573"/>
                    <a:pt x="296756" y="1417843"/>
                  </a:cubicBezTo>
                  <a:cubicBezTo>
                    <a:pt x="345693" y="1419113"/>
                    <a:pt x="393000" y="1419113"/>
                    <a:pt x="441937" y="1420383"/>
                  </a:cubicBezTo>
                  <a:cubicBezTo>
                    <a:pt x="461512" y="1420383"/>
                    <a:pt x="479456" y="1420383"/>
                    <a:pt x="499031" y="1419113"/>
                  </a:cubicBezTo>
                  <a:cubicBezTo>
                    <a:pt x="507187" y="1419113"/>
                    <a:pt x="516975" y="1417843"/>
                    <a:pt x="525131" y="1417843"/>
                  </a:cubicBezTo>
                  <a:cubicBezTo>
                    <a:pt x="557756" y="1419113"/>
                    <a:pt x="1210257" y="1410223"/>
                    <a:pt x="1242882" y="1411493"/>
                  </a:cubicBezTo>
                  <a:cubicBezTo>
                    <a:pt x="1288557" y="1412763"/>
                    <a:pt x="1414164" y="1412763"/>
                    <a:pt x="1459839" y="1412763"/>
                  </a:cubicBezTo>
                  <a:cubicBezTo>
                    <a:pt x="1477782" y="1412763"/>
                    <a:pt x="1494095" y="1411493"/>
                    <a:pt x="1512039" y="1411493"/>
                  </a:cubicBezTo>
                  <a:lnTo>
                    <a:pt x="1600126" y="1415303"/>
                  </a:lnTo>
                  <a:cubicBezTo>
                    <a:pt x="1663745" y="1417843"/>
                    <a:pt x="1725733" y="1415303"/>
                    <a:pt x="1789352" y="1419113"/>
                  </a:cubicBezTo>
                  <a:cubicBezTo>
                    <a:pt x="1895383" y="1424193"/>
                    <a:pt x="2003045" y="1417843"/>
                    <a:pt x="2097796" y="1422923"/>
                  </a:cubicBezTo>
                  <a:cubicBezTo>
                    <a:pt x="2118116" y="1424193"/>
                    <a:pt x="2138435" y="1422923"/>
                    <a:pt x="2161296" y="1422923"/>
                  </a:cubicBezTo>
                  <a:lnTo>
                    <a:pt x="2161296" y="1363233"/>
                  </a:lnTo>
                  <a:cubicBezTo>
                    <a:pt x="2160025" y="1304622"/>
                    <a:pt x="2158756" y="1254020"/>
                    <a:pt x="2158756" y="1200256"/>
                  </a:cubicBezTo>
                  <a:cubicBezTo>
                    <a:pt x="2158756" y="1138058"/>
                    <a:pt x="2162566" y="1074805"/>
                    <a:pt x="2156216" y="1012607"/>
                  </a:cubicBezTo>
                  <a:cubicBezTo>
                    <a:pt x="2148596" y="971493"/>
                    <a:pt x="2137166" y="160809"/>
                    <a:pt x="2137166" y="119695"/>
                  </a:cubicBezTo>
                  <a:cubicBezTo>
                    <a:pt x="2134625" y="91231"/>
                    <a:pt x="2133356" y="61714"/>
                    <a:pt x="2130816" y="33250"/>
                  </a:cubicBezTo>
                  <a:cubicBezTo>
                    <a:pt x="2130816" y="24816"/>
                    <a:pt x="2129546" y="16383"/>
                    <a:pt x="2128275" y="5644"/>
                  </a:cubicBezTo>
                  <a:cubicBezTo>
                    <a:pt x="2118116" y="3104"/>
                    <a:pt x="2109225" y="1834"/>
                    <a:pt x="2099066" y="564"/>
                  </a:cubicBezTo>
                  <a:cubicBezTo>
                    <a:pt x="2091446" y="-706"/>
                    <a:pt x="2083825" y="564"/>
                    <a:pt x="2077475" y="564"/>
                  </a:cubicBezTo>
                  <a:lnTo>
                    <a:pt x="6393" y="5644"/>
                  </a:lnTo>
                  <a:lnTo>
                    <a:pt x="641" y="1393713"/>
                  </a:lnTo>
                  <a:close/>
                </a:path>
              </a:pathLst>
            </a:custGeom>
            <a:solidFill>
              <a:srgbClr val="2C2C2F"/>
            </a:solidFill>
          </p:spPr>
          <p:txBody>
            <a:bodyPr/>
            <a:lstStyle/>
            <a:p>
              <a:endParaRPr lang="en-US" sz="1200"/>
            </a:p>
          </p:txBody>
        </p:sp>
        <p:sp>
          <p:nvSpPr>
            <p:cNvPr id="92" name="Freeform 92"/>
            <p:cNvSpPr/>
            <p:nvPr/>
          </p:nvSpPr>
          <p:spPr>
            <a:xfrm>
              <a:off x="11430" y="16510"/>
              <a:ext cx="2140335" cy="1414739"/>
            </a:xfrm>
            <a:custGeom>
              <a:avLst/>
              <a:gdLst/>
              <a:ahLst/>
              <a:cxnLst/>
              <a:rect l="l" t="t" r="r" b="b"/>
              <a:pathLst>
                <a:path w="2140335" h="1414739">
                  <a:moveTo>
                    <a:pt x="2140335" y="1414739"/>
                  </a:moveTo>
                  <a:lnTo>
                    <a:pt x="0" y="1407119"/>
                  </a:lnTo>
                  <a:lnTo>
                    <a:pt x="0" y="502554"/>
                  </a:lnTo>
                  <a:lnTo>
                    <a:pt x="7620" y="20320"/>
                  </a:lnTo>
                  <a:lnTo>
                    <a:pt x="1067545" y="0"/>
                  </a:lnTo>
                  <a:lnTo>
                    <a:pt x="2118745" y="8890"/>
                  </a:lnTo>
                  <a:close/>
                </a:path>
              </a:pathLst>
            </a:custGeom>
            <a:solidFill>
              <a:srgbClr val="FED9F0"/>
            </a:solidFill>
          </p:spPr>
          <p:txBody>
            <a:bodyPr/>
            <a:lstStyle/>
            <a:p>
              <a:endParaRPr lang="en-US" sz="1200"/>
            </a:p>
          </p:txBody>
        </p:sp>
        <p:sp>
          <p:nvSpPr>
            <p:cNvPr id="93" name="Freeform 93"/>
            <p:cNvSpPr/>
            <p:nvPr/>
          </p:nvSpPr>
          <p:spPr>
            <a:xfrm>
              <a:off x="-215" y="0"/>
              <a:ext cx="2164679" cy="1440703"/>
            </a:xfrm>
            <a:custGeom>
              <a:avLst/>
              <a:gdLst/>
              <a:ahLst/>
              <a:cxnLst/>
              <a:rect l="l" t="t" r="r" b="b"/>
              <a:pathLst>
                <a:path w="2164679" h="1440703">
                  <a:moveTo>
                    <a:pt x="2131660" y="21590"/>
                  </a:moveTo>
                  <a:cubicBezTo>
                    <a:pt x="2132930" y="34290"/>
                    <a:pt x="2132930" y="44450"/>
                    <a:pt x="2134199" y="54159"/>
                  </a:cubicBezTo>
                  <a:cubicBezTo>
                    <a:pt x="2136739" y="82623"/>
                    <a:pt x="2138010" y="112141"/>
                    <a:pt x="2140549" y="140604"/>
                  </a:cubicBezTo>
                  <a:cubicBezTo>
                    <a:pt x="2140549" y="181718"/>
                    <a:pt x="2153249" y="992403"/>
                    <a:pt x="2159599" y="1033516"/>
                  </a:cubicBezTo>
                  <a:cubicBezTo>
                    <a:pt x="2165949" y="1095715"/>
                    <a:pt x="2162139" y="1158967"/>
                    <a:pt x="2162139" y="1221165"/>
                  </a:cubicBezTo>
                  <a:cubicBezTo>
                    <a:pt x="2162139" y="1275984"/>
                    <a:pt x="2163410" y="1326586"/>
                    <a:pt x="2164680" y="1380449"/>
                  </a:cubicBezTo>
                  <a:lnTo>
                    <a:pt x="2164680" y="1440139"/>
                  </a:lnTo>
                  <a:cubicBezTo>
                    <a:pt x="2141820" y="1440139"/>
                    <a:pt x="2121499" y="1441409"/>
                    <a:pt x="2101180" y="1440139"/>
                  </a:cubicBezTo>
                  <a:cubicBezTo>
                    <a:pt x="1995953" y="1435059"/>
                    <a:pt x="1888291" y="1441409"/>
                    <a:pt x="1782259" y="1436329"/>
                  </a:cubicBezTo>
                  <a:cubicBezTo>
                    <a:pt x="1718640" y="1432519"/>
                    <a:pt x="1656653" y="1435059"/>
                    <a:pt x="1593034" y="1432519"/>
                  </a:cubicBezTo>
                  <a:lnTo>
                    <a:pt x="1504946" y="1428709"/>
                  </a:lnTo>
                  <a:cubicBezTo>
                    <a:pt x="1487003" y="1428709"/>
                    <a:pt x="1470690" y="1429979"/>
                    <a:pt x="1452746" y="1429979"/>
                  </a:cubicBezTo>
                  <a:cubicBezTo>
                    <a:pt x="1407071" y="1428709"/>
                    <a:pt x="1281465" y="1429979"/>
                    <a:pt x="1235790" y="1428709"/>
                  </a:cubicBezTo>
                  <a:cubicBezTo>
                    <a:pt x="1203165" y="1427439"/>
                    <a:pt x="550664" y="1436329"/>
                    <a:pt x="518039" y="1435059"/>
                  </a:cubicBezTo>
                  <a:cubicBezTo>
                    <a:pt x="509883" y="1435059"/>
                    <a:pt x="500095" y="1436329"/>
                    <a:pt x="491939" y="1436329"/>
                  </a:cubicBezTo>
                  <a:cubicBezTo>
                    <a:pt x="472364" y="1436329"/>
                    <a:pt x="454420" y="1437599"/>
                    <a:pt x="434845" y="1437599"/>
                  </a:cubicBezTo>
                  <a:cubicBezTo>
                    <a:pt x="385907" y="1437599"/>
                    <a:pt x="338601" y="1436329"/>
                    <a:pt x="289664" y="1435059"/>
                  </a:cubicBezTo>
                  <a:cubicBezTo>
                    <a:pt x="260301" y="1433789"/>
                    <a:pt x="230939" y="1432519"/>
                    <a:pt x="203207" y="1431249"/>
                  </a:cubicBezTo>
                  <a:cubicBezTo>
                    <a:pt x="151007" y="1429979"/>
                    <a:pt x="98807" y="1428709"/>
                    <a:pt x="44976" y="1428709"/>
                  </a:cubicBezTo>
                  <a:cubicBezTo>
                    <a:pt x="34505" y="1428709"/>
                    <a:pt x="25615" y="1428709"/>
                    <a:pt x="15455" y="1427439"/>
                  </a:cubicBezTo>
                  <a:cubicBezTo>
                    <a:pt x="6565" y="1426169"/>
                    <a:pt x="1485" y="1419819"/>
                    <a:pt x="4025" y="1410929"/>
                  </a:cubicBezTo>
                  <a:cubicBezTo>
                    <a:pt x="12915" y="1379296"/>
                    <a:pt x="9105" y="1352941"/>
                    <a:pt x="7835" y="1325531"/>
                  </a:cubicBezTo>
                  <a:cubicBezTo>
                    <a:pt x="6565" y="1269659"/>
                    <a:pt x="2755" y="1214840"/>
                    <a:pt x="4025" y="1158967"/>
                  </a:cubicBezTo>
                  <a:cubicBezTo>
                    <a:pt x="1485" y="1089389"/>
                    <a:pt x="-3595" y="228103"/>
                    <a:pt x="4025" y="157472"/>
                  </a:cubicBezTo>
                  <a:cubicBezTo>
                    <a:pt x="5295" y="143767"/>
                    <a:pt x="4025" y="129008"/>
                    <a:pt x="5295" y="115303"/>
                  </a:cubicBezTo>
                  <a:cubicBezTo>
                    <a:pt x="6565" y="93165"/>
                    <a:pt x="9105" y="68918"/>
                    <a:pt x="10375" y="44450"/>
                  </a:cubicBezTo>
                  <a:cubicBezTo>
                    <a:pt x="10375" y="41910"/>
                    <a:pt x="11645" y="39370"/>
                    <a:pt x="12915" y="38100"/>
                  </a:cubicBezTo>
                  <a:cubicBezTo>
                    <a:pt x="34505" y="35560"/>
                    <a:pt x="58026" y="30480"/>
                    <a:pt x="84126" y="29210"/>
                  </a:cubicBezTo>
                  <a:cubicBezTo>
                    <a:pt x="128170" y="25400"/>
                    <a:pt x="172213" y="22860"/>
                    <a:pt x="217889" y="20320"/>
                  </a:cubicBezTo>
                  <a:cubicBezTo>
                    <a:pt x="248882" y="17780"/>
                    <a:pt x="279876" y="16510"/>
                    <a:pt x="309239" y="13970"/>
                  </a:cubicBezTo>
                  <a:cubicBezTo>
                    <a:pt x="338601" y="11430"/>
                    <a:pt x="369595" y="8890"/>
                    <a:pt x="398958" y="8890"/>
                  </a:cubicBezTo>
                  <a:cubicBezTo>
                    <a:pt x="431583" y="7620"/>
                    <a:pt x="464208" y="10160"/>
                    <a:pt x="496833" y="8890"/>
                  </a:cubicBezTo>
                  <a:cubicBezTo>
                    <a:pt x="537614" y="8890"/>
                    <a:pt x="1276571" y="6350"/>
                    <a:pt x="1317352" y="5080"/>
                  </a:cubicBezTo>
                  <a:cubicBezTo>
                    <a:pt x="1356502" y="3810"/>
                    <a:pt x="1395652" y="2540"/>
                    <a:pt x="1436434" y="2540"/>
                  </a:cubicBezTo>
                  <a:cubicBezTo>
                    <a:pt x="1503315" y="1270"/>
                    <a:pt x="1568565" y="0"/>
                    <a:pt x="1635447" y="0"/>
                  </a:cubicBezTo>
                  <a:cubicBezTo>
                    <a:pt x="1663178" y="0"/>
                    <a:pt x="1692540" y="2540"/>
                    <a:pt x="1720272" y="2540"/>
                  </a:cubicBezTo>
                  <a:cubicBezTo>
                    <a:pt x="1796940" y="3810"/>
                    <a:pt x="1875240" y="5080"/>
                    <a:pt x="1951909" y="7620"/>
                  </a:cubicBezTo>
                  <a:cubicBezTo>
                    <a:pt x="1992691" y="8890"/>
                    <a:pt x="2033472" y="12700"/>
                    <a:pt x="2074253" y="16510"/>
                  </a:cubicBezTo>
                  <a:lnTo>
                    <a:pt x="2101180" y="16510"/>
                  </a:lnTo>
                  <a:cubicBezTo>
                    <a:pt x="2112610" y="17780"/>
                    <a:pt x="2121499" y="20320"/>
                    <a:pt x="2131660" y="21590"/>
                  </a:cubicBezTo>
                  <a:close/>
                  <a:moveTo>
                    <a:pt x="2141820" y="1423629"/>
                  </a:moveTo>
                  <a:cubicBezTo>
                    <a:pt x="2143089" y="1407119"/>
                    <a:pt x="2144360" y="1394419"/>
                    <a:pt x="2144360" y="1381719"/>
                  </a:cubicBezTo>
                  <a:cubicBezTo>
                    <a:pt x="2143089" y="1321315"/>
                    <a:pt x="2141820" y="1265442"/>
                    <a:pt x="2141820" y="1205352"/>
                  </a:cubicBezTo>
                  <a:cubicBezTo>
                    <a:pt x="2141820" y="1177943"/>
                    <a:pt x="2144360" y="1150533"/>
                    <a:pt x="2143089" y="1123124"/>
                  </a:cubicBezTo>
                  <a:cubicBezTo>
                    <a:pt x="2143089" y="1097823"/>
                    <a:pt x="2141820" y="1071468"/>
                    <a:pt x="2140549" y="1046167"/>
                  </a:cubicBezTo>
                  <a:cubicBezTo>
                    <a:pt x="2135470" y="1007161"/>
                    <a:pt x="2124039" y="199640"/>
                    <a:pt x="2124039" y="160634"/>
                  </a:cubicBezTo>
                  <a:cubicBezTo>
                    <a:pt x="2121499" y="127954"/>
                    <a:pt x="2118960" y="94219"/>
                    <a:pt x="2116420" y="61539"/>
                  </a:cubicBezTo>
                  <a:cubicBezTo>
                    <a:pt x="2115149" y="44450"/>
                    <a:pt x="2113880" y="43180"/>
                    <a:pt x="2097091" y="41910"/>
                  </a:cubicBezTo>
                  <a:cubicBezTo>
                    <a:pt x="2092197" y="41910"/>
                    <a:pt x="2088935" y="41910"/>
                    <a:pt x="2084041" y="40640"/>
                  </a:cubicBezTo>
                  <a:cubicBezTo>
                    <a:pt x="2043259" y="36830"/>
                    <a:pt x="2000847" y="31750"/>
                    <a:pt x="1960066" y="30480"/>
                  </a:cubicBezTo>
                  <a:cubicBezTo>
                    <a:pt x="1860559" y="26670"/>
                    <a:pt x="1759422" y="25400"/>
                    <a:pt x="1659915" y="22860"/>
                  </a:cubicBezTo>
                  <a:lnTo>
                    <a:pt x="1542465" y="22860"/>
                  </a:lnTo>
                  <a:cubicBezTo>
                    <a:pt x="1490265" y="22860"/>
                    <a:pt x="1438065" y="22860"/>
                    <a:pt x="1387496" y="24130"/>
                  </a:cubicBezTo>
                  <a:cubicBezTo>
                    <a:pt x="1343452" y="25400"/>
                    <a:pt x="601233" y="29210"/>
                    <a:pt x="557189" y="29210"/>
                  </a:cubicBezTo>
                  <a:cubicBezTo>
                    <a:pt x="485414" y="29210"/>
                    <a:pt x="413639" y="26670"/>
                    <a:pt x="341864" y="33020"/>
                  </a:cubicBezTo>
                  <a:cubicBezTo>
                    <a:pt x="304345" y="36830"/>
                    <a:pt x="268457" y="36830"/>
                    <a:pt x="232570" y="38100"/>
                  </a:cubicBezTo>
                  <a:cubicBezTo>
                    <a:pt x="170582" y="41910"/>
                    <a:pt x="108595" y="45720"/>
                    <a:pt x="46607" y="50800"/>
                  </a:cubicBezTo>
                  <a:cubicBezTo>
                    <a:pt x="33235" y="50800"/>
                    <a:pt x="30695" y="53105"/>
                    <a:pt x="29425" y="65756"/>
                  </a:cubicBezTo>
                  <a:cubicBezTo>
                    <a:pt x="28155" y="84731"/>
                    <a:pt x="28155" y="103707"/>
                    <a:pt x="26885" y="122683"/>
                  </a:cubicBezTo>
                  <a:cubicBezTo>
                    <a:pt x="25615" y="154309"/>
                    <a:pt x="23075" y="184881"/>
                    <a:pt x="21805" y="216507"/>
                  </a:cubicBezTo>
                  <a:cubicBezTo>
                    <a:pt x="16725" y="250242"/>
                    <a:pt x="23075" y="1074631"/>
                    <a:pt x="25615" y="1108365"/>
                  </a:cubicBezTo>
                  <a:cubicBezTo>
                    <a:pt x="25615" y="1144208"/>
                    <a:pt x="25615" y="1181105"/>
                    <a:pt x="26885" y="1216948"/>
                  </a:cubicBezTo>
                  <a:cubicBezTo>
                    <a:pt x="26885" y="1243303"/>
                    <a:pt x="29425" y="1269659"/>
                    <a:pt x="29425" y="1296014"/>
                  </a:cubicBezTo>
                  <a:cubicBezTo>
                    <a:pt x="29425" y="1324477"/>
                    <a:pt x="29425" y="1352941"/>
                    <a:pt x="28155" y="1381719"/>
                  </a:cubicBezTo>
                  <a:lnTo>
                    <a:pt x="28155" y="1391879"/>
                  </a:lnTo>
                  <a:cubicBezTo>
                    <a:pt x="28155" y="1402039"/>
                    <a:pt x="31965" y="1405849"/>
                    <a:pt x="40855" y="1405849"/>
                  </a:cubicBezTo>
                  <a:cubicBezTo>
                    <a:pt x="61288" y="1405849"/>
                    <a:pt x="84126" y="1407119"/>
                    <a:pt x="105332" y="1407119"/>
                  </a:cubicBezTo>
                  <a:cubicBezTo>
                    <a:pt x="136326" y="1407119"/>
                    <a:pt x="168951" y="1404579"/>
                    <a:pt x="199945" y="1407119"/>
                  </a:cubicBezTo>
                  <a:cubicBezTo>
                    <a:pt x="250514" y="1410929"/>
                    <a:pt x="301082" y="1413469"/>
                    <a:pt x="351651" y="1412199"/>
                  </a:cubicBezTo>
                  <a:cubicBezTo>
                    <a:pt x="384276" y="1410929"/>
                    <a:pt x="415270" y="1413469"/>
                    <a:pt x="447895" y="1413469"/>
                  </a:cubicBezTo>
                  <a:cubicBezTo>
                    <a:pt x="495201" y="1413469"/>
                    <a:pt x="542508" y="1412199"/>
                    <a:pt x="589814" y="1413469"/>
                  </a:cubicBezTo>
                  <a:cubicBezTo>
                    <a:pt x="659958" y="1414739"/>
                    <a:pt x="1429909" y="1404579"/>
                    <a:pt x="1501684" y="1407119"/>
                  </a:cubicBezTo>
                  <a:cubicBezTo>
                    <a:pt x="1532678" y="1408389"/>
                    <a:pt x="1563671" y="1409659"/>
                    <a:pt x="1593034" y="1409659"/>
                  </a:cubicBezTo>
                  <a:cubicBezTo>
                    <a:pt x="1646865" y="1412199"/>
                    <a:pt x="1699065" y="1408389"/>
                    <a:pt x="1752897" y="1412199"/>
                  </a:cubicBezTo>
                  <a:cubicBezTo>
                    <a:pt x="1796940" y="1414739"/>
                    <a:pt x="1840984" y="1414739"/>
                    <a:pt x="1885028" y="1417279"/>
                  </a:cubicBezTo>
                  <a:cubicBezTo>
                    <a:pt x="1950278" y="1421089"/>
                    <a:pt x="2015528" y="1423629"/>
                    <a:pt x="2080778" y="1424899"/>
                  </a:cubicBezTo>
                  <a:cubicBezTo>
                    <a:pt x="2103720" y="1424899"/>
                    <a:pt x="2121499" y="1423629"/>
                    <a:pt x="2141820" y="1423629"/>
                  </a:cubicBezTo>
                  <a:close/>
                </a:path>
              </a:pathLst>
            </a:custGeom>
            <a:solidFill>
              <a:srgbClr val="FED9F0"/>
            </a:solidFill>
          </p:spPr>
          <p:txBody>
            <a:bodyPr/>
            <a:lstStyle/>
            <a:p>
              <a:endParaRPr lang="en-US" sz="1200"/>
            </a:p>
          </p:txBody>
        </p:sp>
      </p:grpSp>
      <p:sp>
        <p:nvSpPr>
          <p:cNvPr id="94" name="Freeform 94"/>
          <p:cNvSpPr/>
          <p:nvPr/>
        </p:nvSpPr>
        <p:spPr>
          <a:xfrm>
            <a:off x="5022118" y="5641337"/>
            <a:ext cx="514484" cy="130959"/>
          </a:xfrm>
          <a:custGeom>
            <a:avLst/>
            <a:gdLst/>
            <a:ahLst/>
            <a:cxnLst/>
            <a:rect l="l" t="t" r="r" b="b"/>
            <a:pathLst>
              <a:path w="771726" h="196439">
                <a:moveTo>
                  <a:pt x="0" y="0"/>
                </a:moveTo>
                <a:lnTo>
                  <a:pt x="771725" y="0"/>
                </a:lnTo>
                <a:lnTo>
                  <a:pt x="771725" y="196439"/>
                </a:lnTo>
                <a:lnTo>
                  <a:pt x="0" y="19643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95" name="TextBox 95"/>
          <p:cNvSpPr txBox="1"/>
          <p:nvPr/>
        </p:nvSpPr>
        <p:spPr>
          <a:xfrm>
            <a:off x="4685096" y="5909168"/>
            <a:ext cx="1188529" cy="350289"/>
          </a:xfrm>
          <a:prstGeom prst="rect">
            <a:avLst/>
          </a:prstGeom>
        </p:spPr>
        <p:txBody>
          <a:bodyPr lIns="0" tIns="0" rIns="0" bIns="0" rtlCol="0" anchor="t">
            <a:spAutoFit/>
          </a:bodyPr>
          <a:lstStyle/>
          <a:p>
            <a:pPr algn="ctr">
              <a:lnSpc>
                <a:spcPts val="1365"/>
              </a:lnSpc>
            </a:pPr>
            <a:r>
              <a:rPr lang="en-US" sz="1066">
                <a:solidFill>
                  <a:srgbClr val="2A2B39"/>
                </a:solidFill>
                <a:latin typeface="Aristotelica Pro"/>
                <a:ea typeface="Aristotelica Pro"/>
                <a:cs typeface="Aristotelica Pro"/>
                <a:sym typeface="Aristotelica Pro"/>
              </a:rPr>
              <a:t>Psychological and Emotional Regulation</a:t>
            </a:r>
          </a:p>
        </p:txBody>
      </p:sp>
      <p:grpSp>
        <p:nvGrpSpPr>
          <p:cNvPr id="96" name="Group 96"/>
          <p:cNvGrpSpPr/>
          <p:nvPr/>
        </p:nvGrpSpPr>
        <p:grpSpPr>
          <a:xfrm>
            <a:off x="6170784" y="5696835"/>
            <a:ext cx="1485822" cy="991776"/>
            <a:chOff x="0" y="0"/>
            <a:chExt cx="2201294" cy="1469349"/>
          </a:xfrm>
        </p:grpSpPr>
        <p:sp>
          <p:nvSpPr>
            <p:cNvPr id="97" name="Freeform 97"/>
            <p:cNvSpPr/>
            <p:nvPr/>
          </p:nvSpPr>
          <p:spPr>
            <a:xfrm>
              <a:off x="39999" y="45156"/>
              <a:ext cx="2161296" cy="1423488"/>
            </a:xfrm>
            <a:custGeom>
              <a:avLst/>
              <a:gdLst/>
              <a:ahLst/>
              <a:cxnLst/>
              <a:rect l="l" t="t" r="r" b="b"/>
              <a:pathLst>
                <a:path w="2161296" h="1423488">
                  <a:moveTo>
                    <a:pt x="641" y="1393713"/>
                  </a:moveTo>
                  <a:cubicBezTo>
                    <a:pt x="-1899" y="1402603"/>
                    <a:pt x="3181" y="1408953"/>
                    <a:pt x="14549" y="1410223"/>
                  </a:cubicBezTo>
                  <a:cubicBezTo>
                    <a:pt x="27599" y="1411493"/>
                    <a:pt x="39018" y="1411493"/>
                    <a:pt x="52068" y="1411493"/>
                  </a:cubicBezTo>
                  <a:cubicBezTo>
                    <a:pt x="104268" y="1412763"/>
                    <a:pt x="156468" y="1412763"/>
                    <a:pt x="210300" y="1414033"/>
                  </a:cubicBezTo>
                  <a:cubicBezTo>
                    <a:pt x="239662" y="1415303"/>
                    <a:pt x="269025" y="1416573"/>
                    <a:pt x="296756" y="1417843"/>
                  </a:cubicBezTo>
                  <a:cubicBezTo>
                    <a:pt x="345693" y="1419113"/>
                    <a:pt x="393000" y="1419113"/>
                    <a:pt x="441937" y="1420383"/>
                  </a:cubicBezTo>
                  <a:cubicBezTo>
                    <a:pt x="461512" y="1420383"/>
                    <a:pt x="479456" y="1420383"/>
                    <a:pt x="499031" y="1419113"/>
                  </a:cubicBezTo>
                  <a:cubicBezTo>
                    <a:pt x="507187" y="1419113"/>
                    <a:pt x="516975" y="1417843"/>
                    <a:pt x="525131" y="1417843"/>
                  </a:cubicBezTo>
                  <a:cubicBezTo>
                    <a:pt x="557756" y="1419113"/>
                    <a:pt x="1210257" y="1410223"/>
                    <a:pt x="1242882" y="1411493"/>
                  </a:cubicBezTo>
                  <a:cubicBezTo>
                    <a:pt x="1288557" y="1412763"/>
                    <a:pt x="1414164" y="1412763"/>
                    <a:pt x="1459839" y="1412763"/>
                  </a:cubicBezTo>
                  <a:cubicBezTo>
                    <a:pt x="1477782" y="1412763"/>
                    <a:pt x="1494095" y="1411493"/>
                    <a:pt x="1512039" y="1411493"/>
                  </a:cubicBezTo>
                  <a:lnTo>
                    <a:pt x="1600126" y="1415303"/>
                  </a:lnTo>
                  <a:cubicBezTo>
                    <a:pt x="1663745" y="1417843"/>
                    <a:pt x="1725733" y="1415303"/>
                    <a:pt x="1789352" y="1419113"/>
                  </a:cubicBezTo>
                  <a:cubicBezTo>
                    <a:pt x="1895383" y="1424193"/>
                    <a:pt x="2003045" y="1417843"/>
                    <a:pt x="2097796" y="1422923"/>
                  </a:cubicBezTo>
                  <a:cubicBezTo>
                    <a:pt x="2118116" y="1424193"/>
                    <a:pt x="2138435" y="1422923"/>
                    <a:pt x="2161296" y="1422923"/>
                  </a:cubicBezTo>
                  <a:lnTo>
                    <a:pt x="2161296" y="1363233"/>
                  </a:lnTo>
                  <a:cubicBezTo>
                    <a:pt x="2160025" y="1304622"/>
                    <a:pt x="2158756" y="1254020"/>
                    <a:pt x="2158756" y="1200256"/>
                  </a:cubicBezTo>
                  <a:cubicBezTo>
                    <a:pt x="2158756" y="1138058"/>
                    <a:pt x="2162566" y="1074805"/>
                    <a:pt x="2156216" y="1012607"/>
                  </a:cubicBezTo>
                  <a:cubicBezTo>
                    <a:pt x="2148596" y="971493"/>
                    <a:pt x="2137166" y="160809"/>
                    <a:pt x="2137166" y="119695"/>
                  </a:cubicBezTo>
                  <a:cubicBezTo>
                    <a:pt x="2134625" y="91231"/>
                    <a:pt x="2133356" y="61714"/>
                    <a:pt x="2130816" y="33250"/>
                  </a:cubicBezTo>
                  <a:cubicBezTo>
                    <a:pt x="2130816" y="24816"/>
                    <a:pt x="2129546" y="16383"/>
                    <a:pt x="2128275" y="5644"/>
                  </a:cubicBezTo>
                  <a:cubicBezTo>
                    <a:pt x="2118116" y="3104"/>
                    <a:pt x="2109225" y="1834"/>
                    <a:pt x="2099066" y="564"/>
                  </a:cubicBezTo>
                  <a:cubicBezTo>
                    <a:pt x="2091446" y="-706"/>
                    <a:pt x="2083825" y="564"/>
                    <a:pt x="2077475" y="564"/>
                  </a:cubicBezTo>
                  <a:lnTo>
                    <a:pt x="6393" y="5644"/>
                  </a:lnTo>
                  <a:lnTo>
                    <a:pt x="641" y="1393713"/>
                  </a:lnTo>
                  <a:close/>
                </a:path>
              </a:pathLst>
            </a:custGeom>
            <a:solidFill>
              <a:srgbClr val="2C2C2F"/>
            </a:solidFill>
          </p:spPr>
          <p:txBody>
            <a:bodyPr/>
            <a:lstStyle/>
            <a:p>
              <a:endParaRPr lang="en-US" sz="1200"/>
            </a:p>
          </p:txBody>
        </p:sp>
        <p:sp>
          <p:nvSpPr>
            <p:cNvPr id="98" name="Freeform 98"/>
            <p:cNvSpPr/>
            <p:nvPr/>
          </p:nvSpPr>
          <p:spPr>
            <a:xfrm>
              <a:off x="11430" y="16510"/>
              <a:ext cx="2140335" cy="1414739"/>
            </a:xfrm>
            <a:custGeom>
              <a:avLst/>
              <a:gdLst/>
              <a:ahLst/>
              <a:cxnLst/>
              <a:rect l="l" t="t" r="r" b="b"/>
              <a:pathLst>
                <a:path w="2140335" h="1414739">
                  <a:moveTo>
                    <a:pt x="2140335" y="1414739"/>
                  </a:moveTo>
                  <a:lnTo>
                    <a:pt x="0" y="1407119"/>
                  </a:lnTo>
                  <a:lnTo>
                    <a:pt x="0" y="502554"/>
                  </a:lnTo>
                  <a:lnTo>
                    <a:pt x="7620" y="20320"/>
                  </a:lnTo>
                  <a:lnTo>
                    <a:pt x="1067545" y="0"/>
                  </a:lnTo>
                  <a:lnTo>
                    <a:pt x="2118745" y="8890"/>
                  </a:lnTo>
                  <a:close/>
                </a:path>
              </a:pathLst>
            </a:custGeom>
            <a:solidFill>
              <a:srgbClr val="FFE492"/>
            </a:solidFill>
          </p:spPr>
          <p:txBody>
            <a:bodyPr/>
            <a:lstStyle/>
            <a:p>
              <a:endParaRPr lang="en-US" sz="1200"/>
            </a:p>
          </p:txBody>
        </p:sp>
        <p:sp>
          <p:nvSpPr>
            <p:cNvPr id="99" name="Freeform 99"/>
            <p:cNvSpPr/>
            <p:nvPr/>
          </p:nvSpPr>
          <p:spPr>
            <a:xfrm>
              <a:off x="-215" y="0"/>
              <a:ext cx="2164679" cy="1440703"/>
            </a:xfrm>
            <a:custGeom>
              <a:avLst/>
              <a:gdLst/>
              <a:ahLst/>
              <a:cxnLst/>
              <a:rect l="l" t="t" r="r" b="b"/>
              <a:pathLst>
                <a:path w="2164679" h="1440703">
                  <a:moveTo>
                    <a:pt x="2131660" y="21590"/>
                  </a:moveTo>
                  <a:cubicBezTo>
                    <a:pt x="2132930" y="34290"/>
                    <a:pt x="2132930" y="44450"/>
                    <a:pt x="2134199" y="54159"/>
                  </a:cubicBezTo>
                  <a:cubicBezTo>
                    <a:pt x="2136739" y="82623"/>
                    <a:pt x="2138010" y="112141"/>
                    <a:pt x="2140549" y="140604"/>
                  </a:cubicBezTo>
                  <a:cubicBezTo>
                    <a:pt x="2140549" y="181718"/>
                    <a:pt x="2153249" y="992403"/>
                    <a:pt x="2159599" y="1033516"/>
                  </a:cubicBezTo>
                  <a:cubicBezTo>
                    <a:pt x="2165949" y="1095715"/>
                    <a:pt x="2162139" y="1158967"/>
                    <a:pt x="2162139" y="1221165"/>
                  </a:cubicBezTo>
                  <a:cubicBezTo>
                    <a:pt x="2162139" y="1275984"/>
                    <a:pt x="2163410" y="1326586"/>
                    <a:pt x="2164680" y="1380449"/>
                  </a:cubicBezTo>
                  <a:lnTo>
                    <a:pt x="2164680" y="1440139"/>
                  </a:lnTo>
                  <a:cubicBezTo>
                    <a:pt x="2141820" y="1440139"/>
                    <a:pt x="2121499" y="1441409"/>
                    <a:pt x="2101180" y="1440139"/>
                  </a:cubicBezTo>
                  <a:cubicBezTo>
                    <a:pt x="1995953" y="1435059"/>
                    <a:pt x="1888291" y="1441409"/>
                    <a:pt x="1782259" y="1436329"/>
                  </a:cubicBezTo>
                  <a:cubicBezTo>
                    <a:pt x="1718640" y="1432519"/>
                    <a:pt x="1656653" y="1435059"/>
                    <a:pt x="1593034" y="1432519"/>
                  </a:cubicBezTo>
                  <a:lnTo>
                    <a:pt x="1504946" y="1428709"/>
                  </a:lnTo>
                  <a:cubicBezTo>
                    <a:pt x="1487003" y="1428709"/>
                    <a:pt x="1470690" y="1429979"/>
                    <a:pt x="1452746" y="1429979"/>
                  </a:cubicBezTo>
                  <a:cubicBezTo>
                    <a:pt x="1407071" y="1428709"/>
                    <a:pt x="1281465" y="1429979"/>
                    <a:pt x="1235790" y="1428709"/>
                  </a:cubicBezTo>
                  <a:cubicBezTo>
                    <a:pt x="1203165" y="1427439"/>
                    <a:pt x="550664" y="1436329"/>
                    <a:pt x="518039" y="1435059"/>
                  </a:cubicBezTo>
                  <a:cubicBezTo>
                    <a:pt x="509883" y="1435059"/>
                    <a:pt x="500095" y="1436329"/>
                    <a:pt x="491939" y="1436329"/>
                  </a:cubicBezTo>
                  <a:cubicBezTo>
                    <a:pt x="472364" y="1436329"/>
                    <a:pt x="454420" y="1437599"/>
                    <a:pt x="434845" y="1437599"/>
                  </a:cubicBezTo>
                  <a:cubicBezTo>
                    <a:pt x="385907" y="1437599"/>
                    <a:pt x="338601" y="1436329"/>
                    <a:pt x="289664" y="1435059"/>
                  </a:cubicBezTo>
                  <a:cubicBezTo>
                    <a:pt x="260301" y="1433789"/>
                    <a:pt x="230939" y="1432519"/>
                    <a:pt x="203207" y="1431249"/>
                  </a:cubicBezTo>
                  <a:cubicBezTo>
                    <a:pt x="151007" y="1429979"/>
                    <a:pt x="98807" y="1428709"/>
                    <a:pt x="44976" y="1428709"/>
                  </a:cubicBezTo>
                  <a:cubicBezTo>
                    <a:pt x="34505" y="1428709"/>
                    <a:pt x="25615" y="1428709"/>
                    <a:pt x="15455" y="1427439"/>
                  </a:cubicBezTo>
                  <a:cubicBezTo>
                    <a:pt x="6565" y="1426169"/>
                    <a:pt x="1485" y="1419819"/>
                    <a:pt x="4025" y="1410929"/>
                  </a:cubicBezTo>
                  <a:cubicBezTo>
                    <a:pt x="12915" y="1379296"/>
                    <a:pt x="9105" y="1352941"/>
                    <a:pt x="7835" y="1325531"/>
                  </a:cubicBezTo>
                  <a:cubicBezTo>
                    <a:pt x="6565" y="1269659"/>
                    <a:pt x="2755" y="1214840"/>
                    <a:pt x="4025" y="1158967"/>
                  </a:cubicBezTo>
                  <a:cubicBezTo>
                    <a:pt x="1485" y="1089389"/>
                    <a:pt x="-3595" y="228103"/>
                    <a:pt x="4025" y="157472"/>
                  </a:cubicBezTo>
                  <a:cubicBezTo>
                    <a:pt x="5295" y="143767"/>
                    <a:pt x="4025" y="129008"/>
                    <a:pt x="5295" y="115303"/>
                  </a:cubicBezTo>
                  <a:cubicBezTo>
                    <a:pt x="6565" y="93165"/>
                    <a:pt x="9105" y="68918"/>
                    <a:pt x="10375" y="44450"/>
                  </a:cubicBezTo>
                  <a:cubicBezTo>
                    <a:pt x="10375" y="41910"/>
                    <a:pt x="11645" y="39370"/>
                    <a:pt x="12915" y="38100"/>
                  </a:cubicBezTo>
                  <a:cubicBezTo>
                    <a:pt x="34505" y="35560"/>
                    <a:pt x="58026" y="30480"/>
                    <a:pt x="84126" y="29210"/>
                  </a:cubicBezTo>
                  <a:cubicBezTo>
                    <a:pt x="128170" y="25400"/>
                    <a:pt x="172213" y="22860"/>
                    <a:pt x="217889" y="20320"/>
                  </a:cubicBezTo>
                  <a:cubicBezTo>
                    <a:pt x="248882" y="17780"/>
                    <a:pt x="279876" y="16510"/>
                    <a:pt x="309239" y="13970"/>
                  </a:cubicBezTo>
                  <a:cubicBezTo>
                    <a:pt x="338601" y="11430"/>
                    <a:pt x="369595" y="8890"/>
                    <a:pt x="398958" y="8890"/>
                  </a:cubicBezTo>
                  <a:cubicBezTo>
                    <a:pt x="431583" y="7620"/>
                    <a:pt x="464208" y="10160"/>
                    <a:pt x="496833" y="8890"/>
                  </a:cubicBezTo>
                  <a:cubicBezTo>
                    <a:pt x="537614" y="8890"/>
                    <a:pt x="1276571" y="6350"/>
                    <a:pt x="1317352" y="5080"/>
                  </a:cubicBezTo>
                  <a:cubicBezTo>
                    <a:pt x="1356502" y="3810"/>
                    <a:pt x="1395652" y="2540"/>
                    <a:pt x="1436434" y="2540"/>
                  </a:cubicBezTo>
                  <a:cubicBezTo>
                    <a:pt x="1503315" y="1270"/>
                    <a:pt x="1568565" y="0"/>
                    <a:pt x="1635447" y="0"/>
                  </a:cubicBezTo>
                  <a:cubicBezTo>
                    <a:pt x="1663178" y="0"/>
                    <a:pt x="1692540" y="2540"/>
                    <a:pt x="1720272" y="2540"/>
                  </a:cubicBezTo>
                  <a:cubicBezTo>
                    <a:pt x="1796940" y="3810"/>
                    <a:pt x="1875240" y="5080"/>
                    <a:pt x="1951909" y="7620"/>
                  </a:cubicBezTo>
                  <a:cubicBezTo>
                    <a:pt x="1992691" y="8890"/>
                    <a:pt x="2033472" y="12700"/>
                    <a:pt x="2074253" y="16510"/>
                  </a:cubicBezTo>
                  <a:lnTo>
                    <a:pt x="2101180" y="16510"/>
                  </a:lnTo>
                  <a:cubicBezTo>
                    <a:pt x="2112610" y="17780"/>
                    <a:pt x="2121499" y="20320"/>
                    <a:pt x="2131660" y="21590"/>
                  </a:cubicBezTo>
                  <a:close/>
                  <a:moveTo>
                    <a:pt x="2141820" y="1423629"/>
                  </a:moveTo>
                  <a:cubicBezTo>
                    <a:pt x="2143089" y="1407119"/>
                    <a:pt x="2144360" y="1394419"/>
                    <a:pt x="2144360" y="1381719"/>
                  </a:cubicBezTo>
                  <a:cubicBezTo>
                    <a:pt x="2143089" y="1321315"/>
                    <a:pt x="2141820" y="1265442"/>
                    <a:pt x="2141820" y="1205352"/>
                  </a:cubicBezTo>
                  <a:cubicBezTo>
                    <a:pt x="2141820" y="1177943"/>
                    <a:pt x="2144360" y="1150533"/>
                    <a:pt x="2143089" y="1123124"/>
                  </a:cubicBezTo>
                  <a:cubicBezTo>
                    <a:pt x="2143089" y="1097823"/>
                    <a:pt x="2141820" y="1071468"/>
                    <a:pt x="2140549" y="1046167"/>
                  </a:cubicBezTo>
                  <a:cubicBezTo>
                    <a:pt x="2135470" y="1007161"/>
                    <a:pt x="2124039" y="199640"/>
                    <a:pt x="2124039" y="160634"/>
                  </a:cubicBezTo>
                  <a:cubicBezTo>
                    <a:pt x="2121499" y="127954"/>
                    <a:pt x="2118960" y="94219"/>
                    <a:pt x="2116420" y="61539"/>
                  </a:cubicBezTo>
                  <a:cubicBezTo>
                    <a:pt x="2115149" y="44450"/>
                    <a:pt x="2113880" y="43180"/>
                    <a:pt x="2097091" y="41910"/>
                  </a:cubicBezTo>
                  <a:cubicBezTo>
                    <a:pt x="2092197" y="41910"/>
                    <a:pt x="2088935" y="41910"/>
                    <a:pt x="2084041" y="40640"/>
                  </a:cubicBezTo>
                  <a:cubicBezTo>
                    <a:pt x="2043259" y="36830"/>
                    <a:pt x="2000847" y="31750"/>
                    <a:pt x="1960066" y="30480"/>
                  </a:cubicBezTo>
                  <a:cubicBezTo>
                    <a:pt x="1860559" y="26670"/>
                    <a:pt x="1759422" y="25400"/>
                    <a:pt x="1659915" y="22860"/>
                  </a:cubicBezTo>
                  <a:lnTo>
                    <a:pt x="1542465" y="22860"/>
                  </a:lnTo>
                  <a:cubicBezTo>
                    <a:pt x="1490265" y="22860"/>
                    <a:pt x="1438065" y="22860"/>
                    <a:pt x="1387496" y="24130"/>
                  </a:cubicBezTo>
                  <a:cubicBezTo>
                    <a:pt x="1343452" y="25400"/>
                    <a:pt x="601233" y="29210"/>
                    <a:pt x="557189" y="29210"/>
                  </a:cubicBezTo>
                  <a:cubicBezTo>
                    <a:pt x="485414" y="29210"/>
                    <a:pt x="413639" y="26670"/>
                    <a:pt x="341864" y="33020"/>
                  </a:cubicBezTo>
                  <a:cubicBezTo>
                    <a:pt x="304345" y="36830"/>
                    <a:pt x="268457" y="36830"/>
                    <a:pt x="232570" y="38100"/>
                  </a:cubicBezTo>
                  <a:cubicBezTo>
                    <a:pt x="170582" y="41910"/>
                    <a:pt x="108595" y="45720"/>
                    <a:pt x="46607" y="50800"/>
                  </a:cubicBezTo>
                  <a:cubicBezTo>
                    <a:pt x="33235" y="50800"/>
                    <a:pt x="30695" y="53105"/>
                    <a:pt x="29425" y="65756"/>
                  </a:cubicBezTo>
                  <a:cubicBezTo>
                    <a:pt x="28155" y="84731"/>
                    <a:pt x="28155" y="103707"/>
                    <a:pt x="26885" y="122683"/>
                  </a:cubicBezTo>
                  <a:cubicBezTo>
                    <a:pt x="25615" y="154309"/>
                    <a:pt x="23075" y="184881"/>
                    <a:pt x="21805" y="216507"/>
                  </a:cubicBezTo>
                  <a:cubicBezTo>
                    <a:pt x="16725" y="250242"/>
                    <a:pt x="23075" y="1074631"/>
                    <a:pt x="25615" y="1108365"/>
                  </a:cubicBezTo>
                  <a:cubicBezTo>
                    <a:pt x="25615" y="1144208"/>
                    <a:pt x="25615" y="1181105"/>
                    <a:pt x="26885" y="1216948"/>
                  </a:cubicBezTo>
                  <a:cubicBezTo>
                    <a:pt x="26885" y="1243303"/>
                    <a:pt x="29425" y="1269659"/>
                    <a:pt x="29425" y="1296014"/>
                  </a:cubicBezTo>
                  <a:cubicBezTo>
                    <a:pt x="29425" y="1324477"/>
                    <a:pt x="29425" y="1352941"/>
                    <a:pt x="28155" y="1381719"/>
                  </a:cubicBezTo>
                  <a:lnTo>
                    <a:pt x="28155" y="1391879"/>
                  </a:lnTo>
                  <a:cubicBezTo>
                    <a:pt x="28155" y="1402039"/>
                    <a:pt x="31965" y="1405849"/>
                    <a:pt x="40855" y="1405849"/>
                  </a:cubicBezTo>
                  <a:cubicBezTo>
                    <a:pt x="61288" y="1405849"/>
                    <a:pt x="84126" y="1407119"/>
                    <a:pt x="105332" y="1407119"/>
                  </a:cubicBezTo>
                  <a:cubicBezTo>
                    <a:pt x="136326" y="1407119"/>
                    <a:pt x="168951" y="1404579"/>
                    <a:pt x="199945" y="1407119"/>
                  </a:cubicBezTo>
                  <a:cubicBezTo>
                    <a:pt x="250514" y="1410929"/>
                    <a:pt x="301082" y="1413469"/>
                    <a:pt x="351651" y="1412199"/>
                  </a:cubicBezTo>
                  <a:cubicBezTo>
                    <a:pt x="384276" y="1410929"/>
                    <a:pt x="415270" y="1413469"/>
                    <a:pt x="447895" y="1413469"/>
                  </a:cubicBezTo>
                  <a:cubicBezTo>
                    <a:pt x="495201" y="1413469"/>
                    <a:pt x="542508" y="1412199"/>
                    <a:pt x="589814" y="1413469"/>
                  </a:cubicBezTo>
                  <a:cubicBezTo>
                    <a:pt x="659958" y="1414739"/>
                    <a:pt x="1429909" y="1404579"/>
                    <a:pt x="1501684" y="1407119"/>
                  </a:cubicBezTo>
                  <a:cubicBezTo>
                    <a:pt x="1532678" y="1408389"/>
                    <a:pt x="1563671" y="1409659"/>
                    <a:pt x="1593034" y="1409659"/>
                  </a:cubicBezTo>
                  <a:cubicBezTo>
                    <a:pt x="1646865" y="1412199"/>
                    <a:pt x="1699065" y="1408389"/>
                    <a:pt x="1752897" y="1412199"/>
                  </a:cubicBezTo>
                  <a:cubicBezTo>
                    <a:pt x="1796940" y="1414739"/>
                    <a:pt x="1840984" y="1414739"/>
                    <a:pt x="1885028" y="1417279"/>
                  </a:cubicBezTo>
                  <a:cubicBezTo>
                    <a:pt x="1950278" y="1421089"/>
                    <a:pt x="2015528" y="1423629"/>
                    <a:pt x="2080778" y="1424899"/>
                  </a:cubicBezTo>
                  <a:cubicBezTo>
                    <a:pt x="2103720" y="1424899"/>
                    <a:pt x="2121499" y="1423629"/>
                    <a:pt x="2141820" y="1423629"/>
                  </a:cubicBezTo>
                  <a:close/>
                </a:path>
              </a:pathLst>
            </a:custGeom>
            <a:solidFill>
              <a:srgbClr val="FFE492"/>
            </a:solidFill>
          </p:spPr>
          <p:txBody>
            <a:bodyPr/>
            <a:lstStyle/>
            <a:p>
              <a:endParaRPr lang="en-US" sz="1200"/>
            </a:p>
          </p:txBody>
        </p:sp>
      </p:grpSp>
      <p:sp>
        <p:nvSpPr>
          <p:cNvPr id="100" name="Freeform 100"/>
          <p:cNvSpPr/>
          <p:nvPr/>
        </p:nvSpPr>
        <p:spPr>
          <a:xfrm>
            <a:off x="6656453" y="5629579"/>
            <a:ext cx="514484" cy="130959"/>
          </a:xfrm>
          <a:custGeom>
            <a:avLst/>
            <a:gdLst/>
            <a:ahLst/>
            <a:cxnLst/>
            <a:rect l="l" t="t" r="r" b="b"/>
            <a:pathLst>
              <a:path w="771726" h="196439">
                <a:moveTo>
                  <a:pt x="0" y="0"/>
                </a:moveTo>
                <a:lnTo>
                  <a:pt x="771726" y="0"/>
                </a:lnTo>
                <a:lnTo>
                  <a:pt x="771726" y="196439"/>
                </a:lnTo>
                <a:lnTo>
                  <a:pt x="0" y="19643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01" name="TextBox 101"/>
          <p:cNvSpPr txBox="1"/>
          <p:nvPr/>
        </p:nvSpPr>
        <p:spPr>
          <a:xfrm>
            <a:off x="6319430" y="5897411"/>
            <a:ext cx="1188529" cy="350289"/>
          </a:xfrm>
          <a:prstGeom prst="rect">
            <a:avLst/>
          </a:prstGeom>
        </p:spPr>
        <p:txBody>
          <a:bodyPr lIns="0" tIns="0" rIns="0" bIns="0" rtlCol="0" anchor="t">
            <a:spAutoFit/>
          </a:bodyPr>
          <a:lstStyle/>
          <a:p>
            <a:pPr algn="ctr">
              <a:lnSpc>
                <a:spcPts val="1365"/>
              </a:lnSpc>
            </a:pPr>
            <a:r>
              <a:rPr lang="en-US" sz="1066">
                <a:solidFill>
                  <a:srgbClr val="2A2B39"/>
                </a:solidFill>
                <a:latin typeface="Aristotelica Pro"/>
                <a:ea typeface="Aristotelica Pro"/>
                <a:cs typeface="Aristotelica Pro"/>
                <a:sym typeface="Aristotelica Pro"/>
              </a:rPr>
              <a:t>Design &amp; Content Structure</a:t>
            </a:r>
          </a:p>
        </p:txBody>
      </p:sp>
      <p:grpSp>
        <p:nvGrpSpPr>
          <p:cNvPr id="102" name="Group 102"/>
          <p:cNvGrpSpPr/>
          <p:nvPr/>
        </p:nvGrpSpPr>
        <p:grpSpPr>
          <a:xfrm>
            <a:off x="7805119" y="5696835"/>
            <a:ext cx="1485822" cy="991776"/>
            <a:chOff x="0" y="0"/>
            <a:chExt cx="2201294" cy="1469349"/>
          </a:xfrm>
        </p:grpSpPr>
        <p:sp>
          <p:nvSpPr>
            <p:cNvPr id="103" name="Freeform 103"/>
            <p:cNvSpPr/>
            <p:nvPr/>
          </p:nvSpPr>
          <p:spPr>
            <a:xfrm>
              <a:off x="39999" y="45156"/>
              <a:ext cx="2161296" cy="1423488"/>
            </a:xfrm>
            <a:custGeom>
              <a:avLst/>
              <a:gdLst/>
              <a:ahLst/>
              <a:cxnLst/>
              <a:rect l="l" t="t" r="r" b="b"/>
              <a:pathLst>
                <a:path w="2161296" h="1423488">
                  <a:moveTo>
                    <a:pt x="641" y="1393713"/>
                  </a:moveTo>
                  <a:cubicBezTo>
                    <a:pt x="-1899" y="1402603"/>
                    <a:pt x="3181" y="1408953"/>
                    <a:pt x="14549" y="1410223"/>
                  </a:cubicBezTo>
                  <a:cubicBezTo>
                    <a:pt x="27599" y="1411493"/>
                    <a:pt x="39018" y="1411493"/>
                    <a:pt x="52068" y="1411493"/>
                  </a:cubicBezTo>
                  <a:cubicBezTo>
                    <a:pt x="104268" y="1412763"/>
                    <a:pt x="156468" y="1412763"/>
                    <a:pt x="210300" y="1414033"/>
                  </a:cubicBezTo>
                  <a:cubicBezTo>
                    <a:pt x="239662" y="1415303"/>
                    <a:pt x="269025" y="1416573"/>
                    <a:pt x="296756" y="1417843"/>
                  </a:cubicBezTo>
                  <a:cubicBezTo>
                    <a:pt x="345693" y="1419113"/>
                    <a:pt x="393000" y="1419113"/>
                    <a:pt x="441937" y="1420383"/>
                  </a:cubicBezTo>
                  <a:cubicBezTo>
                    <a:pt x="461512" y="1420383"/>
                    <a:pt x="479456" y="1420383"/>
                    <a:pt x="499031" y="1419113"/>
                  </a:cubicBezTo>
                  <a:cubicBezTo>
                    <a:pt x="507187" y="1419113"/>
                    <a:pt x="516975" y="1417843"/>
                    <a:pt x="525131" y="1417843"/>
                  </a:cubicBezTo>
                  <a:cubicBezTo>
                    <a:pt x="557756" y="1419113"/>
                    <a:pt x="1210257" y="1410223"/>
                    <a:pt x="1242882" y="1411493"/>
                  </a:cubicBezTo>
                  <a:cubicBezTo>
                    <a:pt x="1288557" y="1412763"/>
                    <a:pt x="1414164" y="1412763"/>
                    <a:pt x="1459839" y="1412763"/>
                  </a:cubicBezTo>
                  <a:cubicBezTo>
                    <a:pt x="1477782" y="1412763"/>
                    <a:pt x="1494095" y="1411493"/>
                    <a:pt x="1512039" y="1411493"/>
                  </a:cubicBezTo>
                  <a:lnTo>
                    <a:pt x="1600126" y="1415303"/>
                  </a:lnTo>
                  <a:cubicBezTo>
                    <a:pt x="1663745" y="1417843"/>
                    <a:pt x="1725733" y="1415303"/>
                    <a:pt x="1789352" y="1419113"/>
                  </a:cubicBezTo>
                  <a:cubicBezTo>
                    <a:pt x="1895383" y="1424193"/>
                    <a:pt x="2003045" y="1417843"/>
                    <a:pt x="2097796" y="1422923"/>
                  </a:cubicBezTo>
                  <a:cubicBezTo>
                    <a:pt x="2118116" y="1424193"/>
                    <a:pt x="2138435" y="1422923"/>
                    <a:pt x="2161296" y="1422923"/>
                  </a:cubicBezTo>
                  <a:lnTo>
                    <a:pt x="2161296" y="1363233"/>
                  </a:lnTo>
                  <a:cubicBezTo>
                    <a:pt x="2160025" y="1304622"/>
                    <a:pt x="2158756" y="1254020"/>
                    <a:pt x="2158756" y="1200256"/>
                  </a:cubicBezTo>
                  <a:cubicBezTo>
                    <a:pt x="2158756" y="1138058"/>
                    <a:pt x="2162566" y="1074805"/>
                    <a:pt x="2156216" y="1012607"/>
                  </a:cubicBezTo>
                  <a:cubicBezTo>
                    <a:pt x="2148596" y="971493"/>
                    <a:pt x="2137166" y="160809"/>
                    <a:pt x="2137166" y="119695"/>
                  </a:cubicBezTo>
                  <a:cubicBezTo>
                    <a:pt x="2134625" y="91231"/>
                    <a:pt x="2133356" y="61714"/>
                    <a:pt x="2130816" y="33250"/>
                  </a:cubicBezTo>
                  <a:cubicBezTo>
                    <a:pt x="2130816" y="24816"/>
                    <a:pt x="2129546" y="16383"/>
                    <a:pt x="2128275" y="5644"/>
                  </a:cubicBezTo>
                  <a:cubicBezTo>
                    <a:pt x="2118116" y="3104"/>
                    <a:pt x="2109225" y="1834"/>
                    <a:pt x="2099066" y="564"/>
                  </a:cubicBezTo>
                  <a:cubicBezTo>
                    <a:pt x="2091446" y="-706"/>
                    <a:pt x="2083825" y="564"/>
                    <a:pt x="2077475" y="564"/>
                  </a:cubicBezTo>
                  <a:lnTo>
                    <a:pt x="6393" y="5644"/>
                  </a:lnTo>
                  <a:lnTo>
                    <a:pt x="641" y="1393713"/>
                  </a:lnTo>
                  <a:close/>
                </a:path>
              </a:pathLst>
            </a:custGeom>
            <a:solidFill>
              <a:srgbClr val="2C2C2F"/>
            </a:solidFill>
          </p:spPr>
          <p:txBody>
            <a:bodyPr/>
            <a:lstStyle/>
            <a:p>
              <a:endParaRPr lang="en-US" sz="1200"/>
            </a:p>
          </p:txBody>
        </p:sp>
        <p:sp>
          <p:nvSpPr>
            <p:cNvPr id="104" name="Freeform 104"/>
            <p:cNvSpPr/>
            <p:nvPr/>
          </p:nvSpPr>
          <p:spPr>
            <a:xfrm>
              <a:off x="11430" y="16510"/>
              <a:ext cx="2140335" cy="1414739"/>
            </a:xfrm>
            <a:custGeom>
              <a:avLst/>
              <a:gdLst/>
              <a:ahLst/>
              <a:cxnLst/>
              <a:rect l="l" t="t" r="r" b="b"/>
              <a:pathLst>
                <a:path w="2140335" h="1414739">
                  <a:moveTo>
                    <a:pt x="2140335" y="1414739"/>
                  </a:moveTo>
                  <a:lnTo>
                    <a:pt x="0" y="1407119"/>
                  </a:lnTo>
                  <a:lnTo>
                    <a:pt x="0" y="502554"/>
                  </a:lnTo>
                  <a:lnTo>
                    <a:pt x="7620" y="20320"/>
                  </a:lnTo>
                  <a:lnTo>
                    <a:pt x="1067545" y="0"/>
                  </a:lnTo>
                  <a:lnTo>
                    <a:pt x="2118745" y="8890"/>
                  </a:lnTo>
                  <a:close/>
                </a:path>
              </a:pathLst>
            </a:custGeom>
            <a:solidFill>
              <a:srgbClr val="C7EBEE"/>
            </a:solidFill>
          </p:spPr>
          <p:txBody>
            <a:bodyPr/>
            <a:lstStyle/>
            <a:p>
              <a:endParaRPr lang="en-US" sz="1200"/>
            </a:p>
          </p:txBody>
        </p:sp>
        <p:sp>
          <p:nvSpPr>
            <p:cNvPr id="105" name="Freeform 105"/>
            <p:cNvSpPr/>
            <p:nvPr/>
          </p:nvSpPr>
          <p:spPr>
            <a:xfrm>
              <a:off x="-215" y="0"/>
              <a:ext cx="2164679" cy="1440703"/>
            </a:xfrm>
            <a:custGeom>
              <a:avLst/>
              <a:gdLst/>
              <a:ahLst/>
              <a:cxnLst/>
              <a:rect l="l" t="t" r="r" b="b"/>
              <a:pathLst>
                <a:path w="2164679" h="1440703">
                  <a:moveTo>
                    <a:pt x="2131660" y="21590"/>
                  </a:moveTo>
                  <a:cubicBezTo>
                    <a:pt x="2132930" y="34290"/>
                    <a:pt x="2132930" y="44450"/>
                    <a:pt x="2134199" y="54159"/>
                  </a:cubicBezTo>
                  <a:cubicBezTo>
                    <a:pt x="2136739" y="82623"/>
                    <a:pt x="2138010" y="112141"/>
                    <a:pt x="2140549" y="140604"/>
                  </a:cubicBezTo>
                  <a:cubicBezTo>
                    <a:pt x="2140549" y="181718"/>
                    <a:pt x="2153249" y="992403"/>
                    <a:pt x="2159599" y="1033516"/>
                  </a:cubicBezTo>
                  <a:cubicBezTo>
                    <a:pt x="2165949" y="1095715"/>
                    <a:pt x="2162139" y="1158967"/>
                    <a:pt x="2162139" y="1221165"/>
                  </a:cubicBezTo>
                  <a:cubicBezTo>
                    <a:pt x="2162139" y="1275984"/>
                    <a:pt x="2163410" y="1326586"/>
                    <a:pt x="2164680" y="1380449"/>
                  </a:cubicBezTo>
                  <a:lnTo>
                    <a:pt x="2164680" y="1440139"/>
                  </a:lnTo>
                  <a:cubicBezTo>
                    <a:pt x="2141820" y="1440139"/>
                    <a:pt x="2121499" y="1441409"/>
                    <a:pt x="2101180" y="1440139"/>
                  </a:cubicBezTo>
                  <a:cubicBezTo>
                    <a:pt x="1995953" y="1435059"/>
                    <a:pt x="1888291" y="1441409"/>
                    <a:pt x="1782259" y="1436329"/>
                  </a:cubicBezTo>
                  <a:cubicBezTo>
                    <a:pt x="1718640" y="1432519"/>
                    <a:pt x="1656653" y="1435059"/>
                    <a:pt x="1593034" y="1432519"/>
                  </a:cubicBezTo>
                  <a:lnTo>
                    <a:pt x="1504946" y="1428709"/>
                  </a:lnTo>
                  <a:cubicBezTo>
                    <a:pt x="1487003" y="1428709"/>
                    <a:pt x="1470690" y="1429979"/>
                    <a:pt x="1452746" y="1429979"/>
                  </a:cubicBezTo>
                  <a:cubicBezTo>
                    <a:pt x="1407071" y="1428709"/>
                    <a:pt x="1281465" y="1429979"/>
                    <a:pt x="1235790" y="1428709"/>
                  </a:cubicBezTo>
                  <a:cubicBezTo>
                    <a:pt x="1203165" y="1427439"/>
                    <a:pt x="550664" y="1436329"/>
                    <a:pt x="518039" y="1435059"/>
                  </a:cubicBezTo>
                  <a:cubicBezTo>
                    <a:pt x="509883" y="1435059"/>
                    <a:pt x="500095" y="1436329"/>
                    <a:pt x="491939" y="1436329"/>
                  </a:cubicBezTo>
                  <a:cubicBezTo>
                    <a:pt x="472364" y="1436329"/>
                    <a:pt x="454420" y="1437599"/>
                    <a:pt x="434845" y="1437599"/>
                  </a:cubicBezTo>
                  <a:cubicBezTo>
                    <a:pt x="385907" y="1437599"/>
                    <a:pt x="338601" y="1436329"/>
                    <a:pt x="289664" y="1435059"/>
                  </a:cubicBezTo>
                  <a:cubicBezTo>
                    <a:pt x="260301" y="1433789"/>
                    <a:pt x="230939" y="1432519"/>
                    <a:pt x="203207" y="1431249"/>
                  </a:cubicBezTo>
                  <a:cubicBezTo>
                    <a:pt x="151007" y="1429979"/>
                    <a:pt x="98807" y="1428709"/>
                    <a:pt x="44976" y="1428709"/>
                  </a:cubicBezTo>
                  <a:cubicBezTo>
                    <a:pt x="34505" y="1428709"/>
                    <a:pt x="25615" y="1428709"/>
                    <a:pt x="15455" y="1427439"/>
                  </a:cubicBezTo>
                  <a:cubicBezTo>
                    <a:pt x="6565" y="1426169"/>
                    <a:pt x="1485" y="1419819"/>
                    <a:pt x="4025" y="1410929"/>
                  </a:cubicBezTo>
                  <a:cubicBezTo>
                    <a:pt x="12915" y="1379296"/>
                    <a:pt x="9105" y="1352941"/>
                    <a:pt x="7835" y="1325531"/>
                  </a:cubicBezTo>
                  <a:cubicBezTo>
                    <a:pt x="6565" y="1269659"/>
                    <a:pt x="2755" y="1214840"/>
                    <a:pt x="4025" y="1158967"/>
                  </a:cubicBezTo>
                  <a:cubicBezTo>
                    <a:pt x="1485" y="1089389"/>
                    <a:pt x="-3595" y="228103"/>
                    <a:pt x="4025" y="157472"/>
                  </a:cubicBezTo>
                  <a:cubicBezTo>
                    <a:pt x="5295" y="143767"/>
                    <a:pt x="4025" y="129008"/>
                    <a:pt x="5295" y="115303"/>
                  </a:cubicBezTo>
                  <a:cubicBezTo>
                    <a:pt x="6565" y="93165"/>
                    <a:pt x="9105" y="68918"/>
                    <a:pt x="10375" y="44450"/>
                  </a:cubicBezTo>
                  <a:cubicBezTo>
                    <a:pt x="10375" y="41910"/>
                    <a:pt x="11645" y="39370"/>
                    <a:pt x="12915" y="38100"/>
                  </a:cubicBezTo>
                  <a:cubicBezTo>
                    <a:pt x="34505" y="35560"/>
                    <a:pt x="58026" y="30480"/>
                    <a:pt x="84126" y="29210"/>
                  </a:cubicBezTo>
                  <a:cubicBezTo>
                    <a:pt x="128170" y="25400"/>
                    <a:pt x="172213" y="22860"/>
                    <a:pt x="217889" y="20320"/>
                  </a:cubicBezTo>
                  <a:cubicBezTo>
                    <a:pt x="248882" y="17780"/>
                    <a:pt x="279876" y="16510"/>
                    <a:pt x="309239" y="13970"/>
                  </a:cubicBezTo>
                  <a:cubicBezTo>
                    <a:pt x="338601" y="11430"/>
                    <a:pt x="369595" y="8890"/>
                    <a:pt x="398958" y="8890"/>
                  </a:cubicBezTo>
                  <a:cubicBezTo>
                    <a:pt x="431583" y="7620"/>
                    <a:pt x="464208" y="10160"/>
                    <a:pt x="496833" y="8890"/>
                  </a:cubicBezTo>
                  <a:cubicBezTo>
                    <a:pt x="537614" y="8890"/>
                    <a:pt x="1276571" y="6350"/>
                    <a:pt x="1317352" y="5080"/>
                  </a:cubicBezTo>
                  <a:cubicBezTo>
                    <a:pt x="1356502" y="3810"/>
                    <a:pt x="1395652" y="2540"/>
                    <a:pt x="1436434" y="2540"/>
                  </a:cubicBezTo>
                  <a:cubicBezTo>
                    <a:pt x="1503315" y="1270"/>
                    <a:pt x="1568565" y="0"/>
                    <a:pt x="1635447" y="0"/>
                  </a:cubicBezTo>
                  <a:cubicBezTo>
                    <a:pt x="1663178" y="0"/>
                    <a:pt x="1692540" y="2540"/>
                    <a:pt x="1720272" y="2540"/>
                  </a:cubicBezTo>
                  <a:cubicBezTo>
                    <a:pt x="1796940" y="3810"/>
                    <a:pt x="1875240" y="5080"/>
                    <a:pt x="1951909" y="7620"/>
                  </a:cubicBezTo>
                  <a:cubicBezTo>
                    <a:pt x="1992691" y="8890"/>
                    <a:pt x="2033472" y="12700"/>
                    <a:pt x="2074253" y="16510"/>
                  </a:cubicBezTo>
                  <a:lnTo>
                    <a:pt x="2101180" y="16510"/>
                  </a:lnTo>
                  <a:cubicBezTo>
                    <a:pt x="2112610" y="17780"/>
                    <a:pt x="2121499" y="20320"/>
                    <a:pt x="2131660" y="21590"/>
                  </a:cubicBezTo>
                  <a:close/>
                  <a:moveTo>
                    <a:pt x="2141820" y="1423629"/>
                  </a:moveTo>
                  <a:cubicBezTo>
                    <a:pt x="2143089" y="1407119"/>
                    <a:pt x="2144360" y="1394419"/>
                    <a:pt x="2144360" y="1381719"/>
                  </a:cubicBezTo>
                  <a:cubicBezTo>
                    <a:pt x="2143089" y="1321315"/>
                    <a:pt x="2141820" y="1265442"/>
                    <a:pt x="2141820" y="1205352"/>
                  </a:cubicBezTo>
                  <a:cubicBezTo>
                    <a:pt x="2141820" y="1177943"/>
                    <a:pt x="2144360" y="1150533"/>
                    <a:pt x="2143089" y="1123124"/>
                  </a:cubicBezTo>
                  <a:cubicBezTo>
                    <a:pt x="2143089" y="1097823"/>
                    <a:pt x="2141820" y="1071468"/>
                    <a:pt x="2140549" y="1046167"/>
                  </a:cubicBezTo>
                  <a:cubicBezTo>
                    <a:pt x="2135470" y="1007161"/>
                    <a:pt x="2124039" y="199640"/>
                    <a:pt x="2124039" y="160634"/>
                  </a:cubicBezTo>
                  <a:cubicBezTo>
                    <a:pt x="2121499" y="127954"/>
                    <a:pt x="2118960" y="94219"/>
                    <a:pt x="2116420" y="61539"/>
                  </a:cubicBezTo>
                  <a:cubicBezTo>
                    <a:pt x="2115149" y="44450"/>
                    <a:pt x="2113880" y="43180"/>
                    <a:pt x="2097091" y="41910"/>
                  </a:cubicBezTo>
                  <a:cubicBezTo>
                    <a:pt x="2092197" y="41910"/>
                    <a:pt x="2088935" y="41910"/>
                    <a:pt x="2084041" y="40640"/>
                  </a:cubicBezTo>
                  <a:cubicBezTo>
                    <a:pt x="2043259" y="36830"/>
                    <a:pt x="2000847" y="31750"/>
                    <a:pt x="1960066" y="30480"/>
                  </a:cubicBezTo>
                  <a:cubicBezTo>
                    <a:pt x="1860559" y="26670"/>
                    <a:pt x="1759422" y="25400"/>
                    <a:pt x="1659915" y="22860"/>
                  </a:cubicBezTo>
                  <a:lnTo>
                    <a:pt x="1542465" y="22860"/>
                  </a:lnTo>
                  <a:cubicBezTo>
                    <a:pt x="1490265" y="22860"/>
                    <a:pt x="1438065" y="22860"/>
                    <a:pt x="1387496" y="24130"/>
                  </a:cubicBezTo>
                  <a:cubicBezTo>
                    <a:pt x="1343452" y="25400"/>
                    <a:pt x="601233" y="29210"/>
                    <a:pt x="557189" y="29210"/>
                  </a:cubicBezTo>
                  <a:cubicBezTo>
                    <a:pt x="485414" y="29210"/>
                    <a:pt x="413639" y="26670"/>
                    <a:pt x="341864" y="33020"/>
                  </a:cubicBezTo>
                  <a:cubicBezTo>
                    <a:pt x="304345" y="36830"/>
                    <a:pt x="268457" y="36830"/>
                    <a:pt x="232570" y="38100"/>
                  </a:cubicBezTo>
                  <a:cubicBezTo>
                    <a:pt x="170582" y="41910"/>
                    <a:pt x="108595" y="45720"/>
                    <a:pt x="46607" y="50800"/>
                  </a:cubicBezTo>
                  <a:cubicBezTo>
                    <a:pt x="33235" y="50800"/>
                    <a:pt x="30695" y="53105"/>
                    <a:pt x="29425" y="65756"/>
                  </a:cubicBezTo>
                  <a:cubicBezTo>
                    <a:pt x="28155" y="84731"/>
                    <a:pt x="28155" y="103707"/>
                    <a:pt x="26885" y="122683"/>
                  </a:cubicBezTo>
                  <a:cubicBezTo>
                    <a:pt x="25615" y="154309"/>
                    <a:pt x="23075" y="184881"/>
                    <a:pt x="21805" y="216507"/>
                  </a:cubicBezTo>
                  <a:cubicBezTo>
                    <a:pt x="16725" y="250242"/>
                    <a:pt x="23075" y="1074631"/>
                    <a:pt x="25615" y="1108365"/>
                  </a:cubicBezTo>
                  <a:cubicBezTo>
                    <a:pt x="25615" y="1144208"/>
                    <a:pt x="25615" y="1181105"/>
                    <a:pt x="26885" y="1216948"/>
                  </a:cubicBezTo>
                  <a:cubicBezTo>
                    <a:pt x="26885" y="1243303"/>
                    <a:pt x="29425" y="1269659"/>
                    <a:pt x="29425" y="1296014"/>
                  </a:cubicBezTo>
                  <a:cubicBezTo>
                    <a:pt x="29425" y="1324477"/>
                    <a:pt x="29425" y="1352941"/>
                    <a:pt x="28155" y="1381719"/>
                  </a:cubicBezTo>
                  <a:lnTo>
                    <a:pt x="28155" y="1391879"/>
                  </a:lnTo>
                  <a:cubicBezTo>
                    <a:pt x="28155" y="1402039"/>
                    <a:pt x="31965" y="1405849"/>
                    <a:pt x="40855" y="1405849"/>
                  </a:cubicBezTo>
                  <a:cubicBezTo>
                    <a:pt x="61288" y="1405849"/>
                    <a:pt x="84126" y="1407119"/>
                    <a:pt x="105332" y="1407119"/>
                  </a:cubicBezTo>
                  <a:cubicBezTo>
                    <a:pt x="136326" y="1407119"/>
                    <a:pt x="168951" y="1404579"/>
                    <a:pt x="199945" y="1407119"/>
                  </a:cubicBezTo>
                  <a:cubicBezTo>
                    <a:pt x="250514" y="1410929"/>
                    <a:pt x="301082" y="1413469"/>
                    <a:pt x="351651" y="1412199"/>
                  </a:cubicBezTo>
                  <a:cubicBezTo>
                    <a:pt x="384276" y="1410929"/>
                    <a:pt x="415270" y="1413469"/>
                    <a:pt x="447895" y="1413469"/>
                  </a:cubicBezTo>
                  <a:cubicBezTo>
                    <a:pt x="495201" y="1413469"/>
                    <a:pt x="542508" y="1412199"/>
                    <a:pt x="589814" y="1413469"/>
                  </a:cubicBezTo>
                  <a:cubicBezTo>
                    <a:pt x="659958" y="1414739"/>
                    <a:pt x="1429909" y="1404579"/>
                    <a:pt x="1501684" y="1407119"/>
                  </a:cubicBezTo>
                  <a:cubicBezTo>
                    <a:pt x="1532678" y="1408389"/>
                    <a:pt x="1563671" y="1409659"/>
                    <a:pt x="1593034" y="1409659"/>
                  </a:cubicBezTo>
                  <a:cubicBezTo>
                    <a:pt x="1646865" y="1412199"/>
                    <a:pt x="1699065" y="1408389"/>
                    <a:pt x="1752897" y="1412199"/>
                  </a:cubicBezTo>
                  <a:cubicBezTo>
                    <a:pt x="1796940" y="1414739"/>
                    <a:pt x="1840984" y="1414739"/>
                    <a:pt x="1885028" y="1417279"/>
                  </a:cubicBezTo>
                  <a:cubicBezTo>
                    <a:pt x="1950278" y="1421089"/>
                    <a:pt x="2015528" y="1423629"/>
                    <a:pt x="2080778" y="1424899"/>
                  </a:cubicBezTo>
                  <a:cubicBezTo>
                    <a:pt x="2103720" y="1424899"/>
                    <a:pt x="2121499" y="1423629"/>
                    <a:pt x="2141820" y="1423629"/>
                  </a:cubicBezTo>
                  <a:close/>
                </a:path>
              </a:pathLst>
            </a:custGeom>
            <a:solidFill>
              <a:srgbClr val="C7EBEE"/>
            </a:solidFill>
          </p:spPr>
          <p:txBody>
            <a:bodyPr/>
            <a:lstStyle/>
            <a:p>
              <a:endParaRPr lang="en-US" sz="1200"/>
            </a:p>
          </p:txBody>
        </p:sp>
      </p:grpSp>
      <p:sp>
        <p:nvSpPr>
          <p:cNvPr id="106" name="Freeform 106"/>
          <p:cNvSpPr/>
          <p:nvPr/>
        </p:nvSpPr>
        <p:spPr>
          <a:xfrm>
            <a:off x="8290787" y="5617821"/>
            <a:ext cx="514484" cy="130959"/>
          </a:xfrm>
          <a:custGeom>
            <a:avLst/>
            <a:gdLst/>
            <a:ahLst/>
            <a:cxnLst/>
            <a:rect l="l" t="t" r="r" b="b"/>
            <a:pathLst>
              <a:path w="771726" h="196439">
                <a:moveTo>
                  <a:pt x="0" y="0"/>
                </a:moveTo>
                <a:lnTo>
                  <a:pt x="771726" y="0"/>
                </a:lnTo>
                <a:lnTo>
                  <a:pt x="771726" y="196440"/>
                </a:lnTo>
                <a:lnTo>
                  <a:pt x="0" y="19644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07" name="TextBox 107"/>
          <p:cNvSpPr txBox="1"/>
          <p:nvPr/>
        </p:nvSpPr>
        <p:spPr>
          <a:xfrm>
            <a:off x="7953765" y="5885653"/>
            <a:ext cx="1188529" cy="350289"/>
          </a:xfrm>
          <a:prstGeom prst="rect">
            <a:avLst/>
          </a:prstGeom>
        </p:spPr>
        <p:txBody>
          <a:bodyPr lIns="0" tIns="0" rIns="0" bIns="0" rtlCol="0" anchor="t">
            <a:spAutoFit/>
          </a:bodyPr>
          <a:lstStyle/>
          <a:p>
            <a:pPr algn="ctr">
              <a:lnSpc>
                <a:spcPts val="1365"/>
              </a:lnSpc>
            </a:pPr>
            <a:r>
              <a:rPr lang="en-US" sz="1066">
                <a:solidFill>
                  <a:srgbClr val="2A2B39"/>
                </a:solidFill>
                <a:latin typeface="Aristotelica Pro"/>
                <a:ea typeface="Aristotelica Pro"/>
                <a:cs typeface="Aristotelica Pro"/>
                <a:sym typeface="Aristotelica Pro"/>
              </a:rPr>
              <a:t>Demographic &amp; Disability Specifics</a:t>
            </a:r>
          </a:p>
        </p:txBody>
      </p:sp>
      <p:sp>
        <p:nvSpPr>
          <p:cNvPr id="108" name="Freeform 108"/>
          <p:cNvSpPr/>
          <p:nvPr/>
        </p:nvSpPr>
        <p:spPr>
          <a:xfrm>
            <a:off x="4382132" y="990014"/>
            <a:ext cx="3427738" cy="155806"/>
          </a:xfrm>
          <a:custGeom>
            <a:avLst/>
            <a:gdLst/>
            <a:ahLst/>
            <a:cxnLst/>
            <a:rect l="l" t="t" r="r" b="b"/>
            <a:pathLst>
              <a:path w="5141607" h="233709">
                <a:moveTo>
                  <a:pt x="0" y="0"/>
                </a:moveTo>
                <a:lnTo>
                  <a:pt x="5141606" y="0"/>
                </a:lnTo>
                <a:lnTo>
                  <a:pt x="5141606" y="233709"/>
                </a:lnTo>
                <a:lnTo>
                  <a:pt x="0" y="2337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15206"/>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5439AA-6266-861B-A2C3-2EADECDEE70E}"/>
              </a:ext>
            </a:extLst>
          </p:cNvPr>
          <p:cNvSpPr>
            <a:spLocks noGrp="1"/>
          </p:cNvSpPr>
          <p:nvPr>
            <p:ph type="body" sz="quarter" idx="15"/>
          </p:nvPr>
        </p:nvSpPr>
        <p:spPr>
          <a:xfrm>
            <a:off x="480000" y="1192348"/>
            <a:ext cx="6265933" cy="4879705"/>
          </a:xfrm>
        </p:spPr>
        <p:txBody>
          <a:bodyPr>
            <a:noAutofit/>
          </a:bodyPr>
          <a:lstStyle/>
          <a:p>
            <a:pPr marL="0" indent="0" algn="ctr">
              <a:lnSpc>
                <a:spcPct val="100000"/>
              </a:lnSpc>
              <a:buNone/>
            </a:pPr>
            <a:r>
              <a:rPr lang="en-GB" sz="2200" b="1" i="1" dirty="0"/>
              <a:t>"Around one in five people are neurodivergent"</a:t>
            </a:r>
            <a:r>
              <a:rPr lang="en-GB" sz="2200" b="1" dirty="0"/>
              <a:t> </a:t>
            </a:r>
            <a:r>
              <a:rPr lang="en-GB" sz="2200" dirty="0"/>
              <a:t>(</a:t>
            </a:r>
            <a:r>
              <a:rPr lang="en-GB" sz="2200" dirty="0" err="1"/>
              <a:t>Neurodiversityhub</a:t>
            </a:r>
            <a:r>
              <a:rPr lang="en-GB" sz="2200" dirty="0"/>
              <a:t>, 2025)</a:t>
            </a:r>
          </a:p>
          <a:p>
            <a:pPr>
              <a:lnSpc>
                <a:spcPct val="100000"/>
              </a:lnSpc>
            </a:pPr>
            <a:r>
              <a:rPr lang="en-GB" sz="2200" dirty="0"/>
              <a:t>The social justice issue addressed by this research is the </a:t>
            </a:r>
            <a:r>
              <a:rPr lang="en-GB" sz="2200" b="1" dirty="0">
                <a:solidFill>
                  <a:srgbClr val="00B050"/>
                </a:solidFill>
              </a:rPr>
              <a:t>need for cognitive and sensory equity</a:t>
            </a:r>
            <a:r>
              <a:rPr lang="en-GB" sz="2200" dirty="0">
                <a:solidFill>
                  <a:srgbClr val="00B050"/>
                </a:solidFill>
              </a:rPr>
              <a:t> </a:t>
            </a:r>
            <a:r>
              <a:rPr lang="en-GB" sz="2200" dirty="0"/>
              <a:t>within higher education. </a:t>
            </a:r>
          </a:p>
          <a:p>
            <a:pPr>
              <a:lnSpc>
                <a:spcPct val="100000"/>
              </a:lnSpc>
            </a:pPr>
            <a:r>
              <a:rPr lang="en-GB" sz="2200" dirty="0"/>
              <a:t>Challenges the "one-size-fits-all" approach, arguing that standardised design practices, specifically the use of stark black text on white backgrounds, act as a </a:t>
            </a:r>
            <a:r>
              <a:rPr lang="en-GB" sz="2200" b="1" dirty="0">
                <a:solidFill>
                  <a:srgbClr val="00B050"/>
                </a:solidFill>
              </a:rPr>
              <a:t>systemic barrier to the academic success and physical well-being</a:t>
            </a:r>
            <a:r>
              <a:rPr lang="en-GB" sz="2200" dirty="0"/>
              <a:t> of a wide variety of both neurodiverse and neurotypical students.</a:t>
            </a:r>
            <a:endParaRPr lang="en-US" sz="2200" dirty="0"/>
          </a:p>
        </p:txBody>
      </p:sp>
      <p:pic>
        <p:nvPicPr>
          <p:cNvPr id="6" name="Picture Placeholder 8" descr="A lecturer standing in front of a multi-coloured screen">
            <a:extLst>
              <a:ext uri="{FF2B5EF4-FFF2-40B4-BE49-F238E27FC236}">
                <a16:creationId xmlns:a16="http://schemas.microsoft.com/office/drawing/2014/main" id="{1E5E1154-8F99-A483-B8EA-B88B8C293EFC}"/>
              </a:ext>
            </a:extLst>
          </p:cNvPr>
          <p:cNvPicPr>
            <a:picLocks noChangeAspect="1"/>
          </p:cNvPicPr>
          <p:nvPr/>
        </p:nvPicPr>
        <p:blipFill>
          <a:blip r:embed="rId2">
            <a:extLst>
              <a:ext uri="{28A0092B-C50C-407E-A947-70E740481C1C}">
                <a14:useLocalDpi xmlns:a14="http://schemas.microsoft.com/office/drawing/2010/main" val="0"/>
              </a:ext>
            </a:extLst>
          </a:blip>
          <a:srcRect l="13896" r="26899" b="1"/>
          <a:stretch>
            <a:fillRect/>
          </a:stretch>
        </p:blipFill>
        <p:spPr>
          <a:xfrm rot="5400000">
            <a:off x="7442530" y="1015298"/>
            <a:ext cx="3810741" cy="4827403"/>
          </a:xfrm>
          <a:prstGeom prst="rect">
            <a:avLst/>
          </a:prstGeom>
          <a:noFill/>
        </p:spPr>
      </p:pic>
      <p:sp>
        <p:nvSpPr>
          <p:cNvPr id="5" name="Title 4">
            <a:extLst>
              <a:ext uri="{FF2B5EF4-FFF2-40B4-BE49-F238E27FC236}">
                <a16:creationId xmlns:a16="http://schemas.microsoft.com/office/drawing/2014/main" id="{8A47FFDB-8810-2076-3054-08BBCF4BE5E3}"/>
              </a:ext>
            </a:extLst>
          </p:cNvPr>
          <p:cNvSpPr>
            <a:spLocks noGrp="1"/>
          </p:cNvSpPr>
          <p:nvPr>
            <p:ph type="ctrTitle"/>
          </p:nvPr>
        </p:nvSpPr>
        <p:spPr>
          <a:xfrm>
            <a:off x="480000" y="188051"/>
            <a:ext cx="11232000" cy="720000"/>
          </a:xfrm>
        </p:spPr>
        <p:txBody>
          <a:bodyPr anchor="b">
            <a:normAutofit/>
          </a:bodyPr>
          <a:lstStyle/>
          <a:p>
            <a:r>
              <a:rPr lang="en-US" dirty="0"/>
              <a:t>Social Justice Angle</a:t>
            </a:r>
          </a:p>
        </p:txBody>
      </p:sp>
      <p:sp>
        <p:nvSpPr>
          <p:cNvPr id="7" name="Slide Number Placeholder 6">
            <a:extLst>
              <a:ext uri="{FF2B5EF4-FFF2-40B4-BE49-F238E27FC236}">
                <a16:creationId xmlns:a16="http://schemas.microsoft.com/office/drawing/2014/main" id="{553D80A1-3858-651C-CCBE-520D448EFD21}"/>
              </a:ext>
            </a:extLst>
          </p:cNvPr>
          <p:cNvSpPr>
            <a:spLocks noGrp="1"/>
          </p:cNvSpPr>
          <p:nvPr>
            <p:ph type="sldNum" sz="quarter" idx="4"/>
          </p:nvPr>
        </p:nvSpPr>
        <p:spPr>
          <a:xfrm>
            <a:off x="11297920" y="6356351"/>
            <a:ext cx="414080" cy="365125"/>
          </a:xfrm>
        </p:spPr>
        <p:txBody>
          <a:bodyPr anchor="ctr">
            <a:normAutofit/>
          </a:bodyPr>
          <a:lstStyle/>
          <a:p>
            <a:pPr>
              <a:spcAft>
                <a:spcPts val="600"/>
              </a:spcAft>
            </a:pPr>
            <a:fld id="{2CC19541-5F6E-2C4C-BF21-196C1C8E2E31}" type="slidenum">
              <a:rPr lang="en-GB" smtClean="0"/>
              <a:pPr>
                <a:spcAft>
                  <a:spcPts val="600"/>
                </a:spcAft>
              </a:pPr>
              <a:t>5</a:t>
            </a:fld>
            <a:r>
              <a:rPr lang="en-GB"/>
              <a:t> </a:t>
            </a:r>
          </a:p>
        </p:txBody>
      </p:sp>
      <p:sp>
        <p:nvSpPr>
          <p:cNvPr id="8" name="Footer Placeholder 7">
            <a:extLst>
              <a:ext uri="{FF2B5EF4-FFF2-40B4-BE49-F238E27FC236}">
                <a16:creationId xmlns:a16="http://schemas.microsoft.com/office/drawing/2014/main" id="{8F54CC23-17FB-FFD1-D30E-5A2A37E50F4A}"/>
              </a:ext>
            </a:extLst>
          </p:cNvPr>
          <p:cNvSpPr>
            <a:spLocks noGrp="1"/>
          </p:cNvSpPr>
          <p:nvPr>
            <p:ph type="ftr" sz="quarter" idx="3"/>
          </p:nvPr>
        </p:nvSpPr>
        <p:spPr>
          <a:xfrm>
            <a:off x="3917950" y="6356351"/>
            <a:ext cx="7379970" cy="365125"/>
          </a:xfrm>
        </p:spPr>
        <p:txBody>
          <a:bodyPr anchor="ctr">
            <a:normAutofit/>
          </a:bodyPr>
          <a:lstStyle/>
          <a:p>
            <a:pPr algn="r">
              <a:spcAft>
                <a:spcPts val="600"/>
              </a:spcAft>
            </a:pPr>
            <a:r>
              <a:rPr lang="en-GB"/>
              <a:t>The Use of Colour in Learning Materials</a:t>
            </a:r>
          </a:p>
        </p:txBody>
      </p:sp>
    </p:spTree>
    <p:extLst>
      <p:ext uri="{BB962C8B-B14F-4D97-AF65-F5344CB8AC3E}">
        <p14:creationId xmlns:p14="http://schemas.microsoft.com/office/powerpoint/2010/main" val="370759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2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2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alpha val="14796"/>
          </a:srgb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69E77E-B0DA-3F74-D56D-ED5C05A1F82C}"/>
              </a:ext>
            </a:extLst>
          </p:cNvPr>
          <p:cNvSpPr>
            <a:spLocks noGrp="1"/>
          </p:cNvSpPr>
          <p:nvPr>
            <p:ph type="body" sz="quarter" idx="15"/>
          </p:nvPr>
        </p:nvSpPr>
        <p:spPr>
          <a:xfrm>
            <a:off x="480575" y="1586596"/>
            <a:ext cx="6479602" cy="4347415"/>
          </a:xfrm>
        </p:spPr>
        <p:txBody>
          <a:bodyPr/>
          <a:lstStyle/>
          <a:p>
            <a:r>
              <a:rPr lang="en-GB" sz="2200" dirty="0"/>
              <a:t>According to Arnold J Wilkins (Reading Through Colour, 2003), the use of </a:t>
            </a:r>
            <a:r>
              <a:rPr lang="en-GB" sz="2200" i="1" dirty="0"/>
              <a:t>“coloured overlays on text can improve reading....and has been shown to reduce fatigue and increase fluency”. </a:t>
            </a:r>
          </a:p>
          <a:p>
            <a:r>
              <a:rPr lang="en-GB" sz="2200" dirty="0"/>
              <a:t>Further investigation has shown how the use of colour in teaching materials </a:t>
            </a:r>
            <a:r>
              <a:rPr lang="en-GB" sz="2200" dirty="0">
                <a:solidFill>
                  <a:srgbClr val="00B050"/>
                </a:solidFill>
              </a:rPr>
              <a:t>improves concentration, engagement and retention of information</a:t>
            </a:r>
            <a:r>
              <a:rPr lang="en-GB" sz="2200" dirty="0"/>
              <a:t> (</a:t>
            </a:r>
            <a:r>
              <a:rPr lang="en-GB" sz="2200" dirty="0" err="1"/>
              <a:t>Jutlay</a:t>
            </a:r>
            <a:r>
              <a:rPr lang="en-GB" sz="2200" dirty="0"/>
              <a:t>, 2023).</a:t>
            </a:r>
            <a:endParaRPr lang="en-US" sz="2200" dirty="0"/>
          </a:p>
        </p:txBody>
      </p:sp>
      <p:sp>
        <p:nvSpPr>
          <p:cNvPr id="5" name="Title 4">
            <a:extLst>
              <a:ext uri="{FF2B5EF4-FFF2-40B4-BE49-F238E27FC236}">
                <a16:creationId xmlns:a16="http://schemas.microsoft.com/office/drawing/2014/main" id="{EDFD896E-0681-F9F2-2D06-1E241839BF89}"/>
              </a:ext>
            </a:extLst>
          </p:cNvPr>
          <p:cNvSpPr>
            <a:spLocks noGrp="1"/>
          </p:cNvSpPr>
          <p:nvPr>
            <p:ph type="ctrTitle"/>
          </p:nvPr>
        </p:nvSpPr>
        <p:spPr>
          <a:xfrm>
            <a:off x="480575" y="149019"/>
            <a:ext cx="11232000" cy="720000"/>
          </a:xfrm>
        </p:spPr>
        <p:txBody>
          <a:bodyPr/>
          <a:lstStyle/>
          <a:p>
            <a:r>
              <a:rPr lang="en-US" dirty="0"/>
              <a:t>Secondary Research</a:t>
            </a:r>
          </a:p>
        </p:txBody>
      </p:sp>
      <p:sp>
        <p:nvSpPr>
          <p:cNvPr id="7" name="Slide Number Placeholder 6">
            <a:extLst>
              <a:ext uri="{FF2B5EF4-FFF2-40B4-BE49-F238E27FC236}">
                <a16:creationId xmlns:a16="http://schemas.microsoft.com/office/drawing/2014/main" id="{B523A717-FC16-00F4-9374-6FDA8BBC0919}"/>
              </a:ext>
            </a:extLst>
          </p:cNvPr>
          <p:cNvSpPr>
            <a:spLocks noGrp="1"/>
          </p:cNvSpPr>
          <p:nvPr>
            <p:ph type="sldNum" sz="quarter" idx="4"/>
          </p:nvPr>
        </p:nvSpPr>
        <p:spPr/>
        <p:txBody>
          <a:bodyPr/>
          <a:lstStyle/>
          <a:p>
            <a:fld id="{2CC19541-5F6E-2C4C-BF21-196C1C8E2E31}" type="slidenum">
              <a:rPr lang="en-GB" smtClean="0"/>
              <a:pPr/>
              <a:t>6</a:t>
            </a:fld>
            <a:r>
              <a:rPr lang="en-GB"/>
              <a:t> </a:t>
            </a:r>
            <a:endParaRPr lang="en-GB" dirty="0"/>
          </a:p>
        </p:txBody>
      </p:sp>
      <p:sp>
        <p:nvSpPr>
          <p:cNvPr id="8" name="Footer Placeholder 7">
            <a:extLst>
              <a:ext uri="{FF2B5EF4-FFF2-40B4-BE49-F238E27FC236}">
                <a16:creationId xmlns:a16="http://schemas.microsoft.com/office/drawing/2014/main" id="{9BF0B8C2-F5E3-18E5-A53B-717929D25A7F}"/>
              </a:ext>
            </a:extLst>
          </p:cNvPr>
          <p:cNvSpPr>
            <a:spLocks noGrp="1"/>
          </p:cNvSpPr>
          <p:nvPr>
            <p:ph type="ftr" sz="quarter" idx="3"/>
          </p:nvPr>
        </p:nvSpPr>
        <p:spPr/>
        <p:txBody>
          <a:bodyPr/>
          <a:lstStyle/>
          <a:p>
            <a:pPr algn="r"/>
            <a:r>
              <a:rPr lang="en-GB"/>
              <a:t>The Use of Colour in Learning Materials</a:t>
            </a:r>
            <a:endParaRPr lang="en-GB" dirty="0"/>
          </a:p>
        </p:txBody>
      </p:sp>
      <p:pic>
        <p:nvPicPr>
          <p:cNvPr id="1026" name="Picture 2" descr="Arnold Wilkins | University of Essex">
            <a:extLst>
              <a:ext uri="{FF2B5EF4-FFF2-40B4-BE49-F238E27FC236}">
                <a16:creationId xmlns:a16="http://schemas.microsoft.com/office/drawing/2014/main" id="{DB9769BD-4FCD-E8E2-6208-6CA4D54C6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7494" y="839699"/>
            <a:ext cx="4193931" cy="4193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4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2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alpha val="15334"/>
          </a:srgb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835B33-CF49-8FA1-3BF9-F692A10D15FD}"/>
              </a:ext>
            </a:extLst>
          </p:cNvPr>
          <p:cNvSpPr>
            <a:spLocks noGrp="1"/>
          </p:cNvSpPr>
          <p:nvPr>
            <p:ph type="body" sz="quarter" idx="15"/>
          </p:nvPr>
        </p:nvSpPr>
        <p:spPr>
          <a:xfrm>
            <a:off x="479998" y="1602535"/>
            <a:ext cx="9934002" cy="4347415"/>
          </a:xfrm>
        </p:spPr>
        <p:txBody>
          <a:bodyPr/>
          <a:lstStyle/>
          <a:p>
            <a:r>
              <a:rPr lang="en-US" sz="2200" dirty="0"/>
              <a:t>An article in the International Journal of Progressive Education (Kurnaz, Meric, Pursun, 2022), stated that whilst </a:t>
            </a:r>
            <a:r>
              <a:rPr lang="en-US" sz="2200" i="1" dirty="0"/>
              <a:t>“some </a:t>
            </a:r>
            <a:r>
              <a:rPr lang="en-US" sz="2200" i="1" dirty="0" err="1"/>
              <a:t>colours</a:t>
            </a:r>
            <a:r>
              <a:rPr lang="en-US" sz="2200" i="1" dirty="0"/>
              <a:t> have a stimulating effect on individuals, some others have a calming effect”. </a:t>
            </a:r>
          </a:p>
          <a:p>
            <a:r>
              <a:rPr lang="en-US" sz="2200" dirty="0"/>
              <a:t>Some </a:t>
            </a:r>
            <a:r>
              <a:rPr lang="en-US" sz="2200" dirty="0" err="1"/>
              <a:t>colours</a:t>
            </a:r>
            <a:r>
              <a:rPr lang="en-US" sz="2200" dirty="0"/>
              <a:t> might create a more relaxed environment, whilst others induce anxiety, </a:t>
            </a:r>
            <a:r>
              <a:rPr lang="en-US" sz="2200" dirty="0" err="1"/>
              <a:t>dependant</a:t>
            </a:r>
            <a:r>
              <a:rPr lang="en-US" sz="2200" dirty="0"/>
              <a:t> on culture, age, gender, the studied topic and activity. </a:t>
            </a:r>
          </a:p>
          <a:p>
            <a:r>
              <a:rPr lang="en-US" sz="2200" dirty="0"/>
              <a:t>The vibrational stimulation of different </a:t>
            </a:r>
            <a:r>
              <a:rPr lang="en-US" sz="2200" dirty="0" err="1"/>
              <a:t>colours</a:t>
            </a:r>
            <a:r>
              <a:rPr lang="en-US" sz="2200" dirty="0"/>
              <a:t> will affect the physical, emotional and mental reactions of individual students in a variety of ways, contributing to their ability to concentrate and retain information (Kurnaz, Meric, Pursun, 2022). </a:t>
            </a:r>
          </a:p>
        </p:txBody>
      </p:sp>
      <p:sp>
        <p:nvSpPr>
          <p:cNvPr id="5" name="Title 4">
            <a:extLst>
              <a:ext uri="{FF2B5EF4-FFF2-40B4-BE49-F238E27FC236}">
                <a16:creationId xmlns:a16="http://schemas.microsoft.com/office/drawing/2014/main" id="{97D4F1D4-F270-8B90-01DF-5AFE840C50DC}"/>
              </a:ext>
            </a:extLst>
          </p:cNvPr>
          <p:cNvSpPr>
            <a:spLocks noGrp="1"/>
          </p:cNvSpPr>
          <p:nvPr>
            <p:ph type="ctrTitle"/>
          </p:nvPr>
        </p:nvSpPr>
        <p:spPr/>
        <p:txBody>
          <a:bodyPr/>
          <a:lstStyle/>
          <a:p>
            <a:r>
              <a:rPr lang="en-US" dirty="0"/>
              <a:t>Secondary Research </a:t>
            </a:r>
          </a:p>
        </p:txBody>
      </p:sp>
      <p:sp>
        <p:nvSpPr>
          <p:cNvPr id="7" name="Slide Number Placeholder 6">
            <a:extLst>
              <a:ext uri="{FF2B5EF4-FFF2-40B4-BE49-F238E27FC236}">
                <a16:creationId xmlns:a16="http://schemas.microsoft.com/office/drawing/2014/main" id="{3B849E25-08C4-0B76-92CD-479C80610E2D}"/>
              </a:ext>
            </a:extLst>
          </p:cNvPr>
          <p:cNvSpPr>
            <a:spLocks noGrp="1"/>
          </p:cNvSpPr>
          <p:nvPr>
            <p:ph type="sldNum" sz="quarter" idx="4"/>
          </p:nvPr>
        </p:nvSpPr>
        <p:spPr/>
        <p:txBody>
          <a:bodyPr/>
          <a:lstStyle/>
          <a:p>
            <a:fld id="{2CC19541-5F6E-2C4C-BF21-196C1C8E2E31}" type="slidenum">
              <a:rPr lang="en-GB" smtClean="0"/>
              <a:pPr/>
              <a:t>7</a:t>
            </a:fld>
            <a:r>
              <a:rPr lang="en-GB"/>
              <a:t> </a:t>
            </a:r>
            <a:endParaRPr lang="en-GB" dirty="0"/>
          </a:p>
        </p:txBody>
      </p:sp>
      <p:sp>
        <p:nvSpPr>
          <p:cNvPr id="8" name="Footer Placeholder 7">
            <a:extLst>
              <a:ext uri="{FF2B5EF4-FFF2-40B4-BE49-F238E27FC236}">
                <a16:creationId xmlns:a16="http://schemas.microsoft.com/office/drawing/2014/main" id="{CE441971-E0B3-5E08-C159-9DC84B5FC96C}"/>
              </a:ext>
            </a:extLst>
          </p:cNvPr>
          <p:cNvSpPr>
            <a:spLocks noGrp="1"/>
          </p:cNvSpPr>
          <p:nvPr>
            <p:ph type="ftr" sz="quarter" idx="3"/>
          </p:nvPr>
        </p:nvSpPr>
        <p:spPr/>
        <p:txBody>
          <a:bodyPr/>
          <a:lstStyle/>
          <a:p>
            <a:pPr algn="r"/>
            <a:r>
              <a:rPr lang="en-GB" dirty="0"/>
              <a:t>The Use of Colour in Learning Materials</a:t>
            </a:r>
          </a:p>
        </p:txBody>
      </p:sp>
    </p:spTree>
    <p:extLst>
      <p:ext uri="{BB962C8B-B14F-4D97-AF65-F5344CB8AC3E}">
        <p14:creationId xmlns:p14="http://schemas.microsoft.com/office/powerpoint/2010/main" val="249149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2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2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alpha val="15000"/>
          </a:srgb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C99C67-7ECC-1102-F3B7-5E4F881A89E7}"/>
              </a:ext>
            </a:extLst>
          </p:cNvPr>
          <p:cNvSpPr>
            <a:spLocks noGrp="1"/>
          </p:cNvSpPr>
          <p:nvPr>
            <p:ph type="body" sz="quarter" idx="15"/>
          </p:nvPr>
        </p:nvSpPr>
        <p:spPr>
          <a:xfrm>
            <a:off x="480575" y="1378506"/>
            <a:ext cx="6501094" cy="4347415"/>
          </a:xfrm>
        </p:spPr>
        <p:txBody>
          <a:bodyPr/>
          <a:lstStyle/>
          <a:p>
            <a:r>
              <a:rPr lang="en-GB" sz="2200" dirty="0"/>
              <a:t>The Neurodiversity Design System, which combines neurodiversity and user experience design for Learning Management Systems states that </a:t>
            </a:r>
            <a:r>
              <a:rPr lang="en-GB" sz="2200" i="1" dirty="0"/>
              <a:t>“cognitive fatigue can be increased by high contrast (black text on white background)”.</a:t>
            </a:r>
          </a:p>
          <a:p>
            <a:r>
              <a:rPr lang="en-GB" sz="2200" i="1" dirty="0"/>
              <a:t>“Learners with an oversensitive visual cortex, visual-perceptual disorder, and learners with dyslexia related difficulties will experience processing issues identified as part of their neurotype” (Irlen, 2025)</a:t>
            </a:r>
            <a:endParaRPr lang="en-US" sz="2200" i="1" dirty="0"/>
          </a:p>
        </p:txBody>
      </p:sp>
      <p:sp>
        <p:nvSpPr>
          <p:cNvPr id="5" name="Title 4">
            <a:extLst>
              <a:ext uri="{FF2B5EF4-FFF2-40B4-BE49-F238E27FC236}">
                <a16:creationId xmlns:a16="http://schemas.microsoft.com/office/drawing/2014/main" id="{2996764D-2013-B5B8-A157-FBCC7928975B}"/>
              </a:ext>
            </a:extLst>
          </p:cNvPr>
          <p:cNvSpPr>
            <a:spLocks noGrp="1"/>
          </p:cNvSpPr>
          <p:nvPr>
            <p:ph type="ctrTitle"/>
          </p:nvPr>
        </p:nvSpPr>
        <p:spPr/>
        <p:txBody>
          <a:bodyPr/>
          <a:lstStyle/>
          <a:p>
            <a:r>
              <a:rPr lang="en-US" dirty="0"/>
              <a:t>Secondary Research</a:t>
            </a:r>
          </a:p>
        </p:txBody>
      </p:sp>
      <p:sp>
        <p:nvSpPr>
          <p:cNvPr id="7" name="Slide Number Placeholder 6">
            <a:extLst>
              <a:ext uri="{FF2B5EF4-FFF2-40B4-BE49-F238E27FC236}">
                <a16:creationId xmlns:a16="http://schemas.microsoft.com/office/drawing/2014/main" id="{F4EB1E56-054C-0F58-357C-C3139AD7E4F8}"/>
              </a:ext>
            </a:extLst>
          </p:cNvPr>
          <p:cNvSpPr>
            <a:spLocks noGrp="1"/>
          </p:cNvSpPr>
          <p:nvPr>
            <p:ph type="sldNum" sz="quarter" idx="4"/>
          </p:nvPr>
        </p:nvSpPr>
        <p:spPr/>
        <p:txBody>
          <a:bodyPr/>
          <a:lstStyle/>
          <a:p>
            <a:fld id="{2CC19541-5F6E-2C4C-BF21-196C1C8E2E31}" type="slidenum">
              <a:rPr lang="en-GB" smtClean="0"/>
              <a:pPr/>
              <a:t>8</a:t>
            </a:fld>
            <a:r>
              <a:rPr lang="en-GB"/>
              <a:t> </a:t>
            </a:r>
            <a:endParaRPr lang="en-GB" dirty="0"/>
          </a:p>
        </p:txBody>
      </p:sp>
      <p:sp>
        <p:nvSpPr>
          <p:cNvPr id="8" name="Footer Placeholder 7">
            <a:extLst>
              <a:ext uri="{FF2B5EF4-FFF2-40B4-BE49-F238E27FC236}">
                <a16:creationId xmlns:a16="http://schemas.microsoft.com/office/drawing/2014/main" id="{8980627B-CD27-7B73-0722-9B9E83D83FED}"/>
              </a:ext>
            </a:extLst>
          </p:cNvPr>
          <p:cNvSpPr>
            <a:spLocks noGrp="1"/>
          </p:cNvSpPr>
          <p:nvPr>
            <p:ph type="ftr" sz="quarter" idx="3"/>
          </p:nvPr>
        </p:nvSpPr>
        <p:spPr/>
        <p:txBody>
          <a:bodyPr/>
          <a:lstStyle/>
          <a:p>
            <a:pPr algn="r"/>
            <a:r>
              <a:rPr lang="en-GB"/>
              <a:t>The Use of Colour in Learning Materials</a:t>
            </a:r>
            <a:endParaRPr lang="en-GB" dirty="0"/>
          </a:p>
        </p:txBody>
      </p:sp>
      <p:pic>
        <p:nvPicPr>
          <p:cNvPr id="2050" name="Picture 2" descr="Do you have Irlen Syndrome? You might not even know - bibic">
            <a:extLst>
              <a:ext uri="{FF2B5EF4-FFF2-40B4-BE49-F238E27FC236}">
                <a16:creationId xmlns:a16="http://schemas.microsoft.com/office/drawing/2014/main" id="{E5C75176-1CE2-376C-3223-3C715FC585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131" y="136524"/>
            <a:ext cx="4692162" cy="31281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ares-Irlen Syndrome">
            <a:extLst>
              <a:ext uri="{FF2B5EF4-FFF2-40B4-BE49-F238E27FC236}">
                <a16:creationId xmlns:a16="http://schemas.microsoft.com/office/drawing/2014/main" id="{040D2D32-16EF-631B-6DC8-1CDA976552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8131" y="3158236"/>
            <a:ext cx="4692162" cy="2870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87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2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alpha val="15127"/>
          </a:srgb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B05FBE-7C25-359B-FEAD-072E506A38BE}"/>
              </a:ext>
            </a:extLst>
          </p:cNvPr>
          <p:cNvSpPr>
            <a:spLocks noGrp="1"/>
          </p:cNvSpPr>
          <p:nvPr>
            <p:ph type="body" sz="quarter" idx="15"/>
          </p:nvPr>
        </p:nvSpPr>
        <p:spPr>
          <a:xfrm>
            <a:off x="480575" y="1604317"/>
            <a:ext cx="8253930" cy="4347415"/>
          </a:xfrm>
        </p:spPr>
        <p:txBody>
          <a:bodyPr/>
          <a:lstStyle/>
          <a:p>
            <a:r>
              <a:rPr lang="en-GB" sz="2200" dirty="0"/>
              <a:t>Irlen Syndrome is a light-based visual processing problem which can result in a multitude of visual, physical, cognitive, emotional and neurological  symptoms (Irlen, 2025). </a:t>
            </a:r>
          </a:p>
          <a:p>
            <a:r>
              <a:rPr lang="en-GB" sz="2200" dirty="0"/>
              <a:t>According to Helen Irlen, visual stress can be greatly reduced with the addition of colour, in both visual learning materials, and/or with the use of coloured spectral filters in the form of tinted overlays or glasses. </a:t>
            </a:r>
          </a:p>
          <a:p>
            <a:pPr marL="0" indent="0">
              <a:buNone/>
            </a:pPr>
            <a:r>
              <a:rPr lang="en-GB" sz="2200" dirty="0"/>
              <a:t>NB. Irlen Syndrome affects 12-14% of the general population, 46% of those with reading &amp; learning difficulty, 33% with ADHD, 33% with autism, 55% with head injury/whiplash etc.</a:t>
            </a:r>
            <a:endParaRPr lang="en-US" sz="2200" dirty="0"/>
          </a:p>
        </p:txBody>
      </p:sp>
      <p:pic>
        <p:nvPicPr>
          <p:cNvPr id="9" name="Picture Placeholder 8" descr="A cartoon of a person with a yellow line showing the path of light to the eye&#10;&#10;">
            <a:extLst>
              <a:ext uri="{FF2B5EF4-FFF2-40B4-BE49-F238E27FC236}">
                <a16:creationId xmlns:a16="http://schemas.microsoft.com/office/drawing/2014/main" id="{7C259356-753E-C1F1-4563-0CD8A1056A7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63" r="2063"/>
          <a:stretch>
            <a:fillRect/>
          </a:stretch>
        </p:blipFill>
        <p:spPr>
          <a:xfrm>
            <a:off x="8967211" y="479699"/>
            <a:ext cx="2972814" cy="1706979"/>
          </a:xfrm>
        </p:spPr>
      </p:pic>
      <p:sp>
        <p:nvSpPr>
          <p:cNvPr id="5" name="Title 4">
            <a:extLst>
              <a:ext uri="{FF2B5EF4-FFF2-40B4-BE49-F238E27FC236}">
                <a16:creationId xmlns:a16="http://schemas.microsoft.com/office/drawing/2014/main" id="{A75E04E7-8D4E-DEDC-B2AA-1C1ADD0CFBDD}"/>
              </a:ext>
            </a:extLst>
          </p:cNvPr>
          <p:cNvSpPr>
            <a:spLocks noGrp="1"/>
          </p:cNvSpPr>
          <p:nvPr>
            <p:ph type="ctrTitle"/>
          </p:nvPr>
        </p:nvSpPr>
        <p:spPr/>
        <p:txBody>
          <a:bodyPr/>
          <a:lstStyle/>
          <a:p>
            <a:r>
              <a:rPr lang="en-US" dirty="0"/>
              <a:t>Secondary Research</a:t>
            </a:r>
          </a:p>
        </p:txBody>
      </p:sp>
      <p:sp>
        <p:nvSpPr>
          <p:cNvPr id="7" name="Slide Number Placeholder 6">
            <a:extLst>
              <a:ext uri="{FF2B5EF4-FFF2-40B4-BE49-F238E27FC236}">
                <a16:creationId xmlns:a16="http://schemas.microsoft.com/office/drawing/2014/main" id="{D87ACA63-7805-2DB8-262C-C906BA5B89D2}"/>
              </a:ext>
            </a:extLst>
          </p:cNvPr>
          <p:cNvSpPr>
            <a:spLocks noGrp="1"/>
          </p:cNvSpPr>
          <p:nvPr>
            <p:ph type="sldNum" sz="quarter" idx="4"/>
          </p:nvPr>
        </p:nvSpPr>
        <p:spPr/>
        <p:txBody>
          <a:bodyPr/>
          <a:lstStyle/>
          <a:p>
            <a:fld id="{2CC19541-5F6E-2C4C-BF21-196C1C8E2E31}" type="slidenum">
              <a:rPr lang="en-GB" smtClean="0"/>
              <a:pPr/>
              <a:t>9</a:t>
            </a:fld>
            <a:r>
              <a:rPr lang="en-GB"/>
              <a:t> </a:t>
            </a:r>
            <a:endParaRPr lang="en-GB" dirty="0"/>
          </a:p>
        </p:txBody>
      </p:sp>
      <p:sp>
        <p:nvSpPr>
          <p:cNvPr id="8" name="Footer Placeholder 7">
            <a:extLst>
              <a:ext uri="{FF2B5EF4-FFF2-40B4-BE49-F238E27FC236}">
                <a16:creationId xmlns:a16="http://schemas.microsoft.com/office/drawing/2014/main" id="{C0A5E516-5680-2A14-0CE2-6BCCE6898226}"/>
              </a:ext>
            </a:extLst>
          </p:cNvPr>
          <p:cNvSpPr>
            <a:spLocks noGrp="1"/>
          </p:cNvSpPr>
          <p:nvPr>
            <p:ph type="ftr" sz="quarter" idx="3"/>
          </p:nvPr>
        </p:nvSpPr>
        <p:spPr/>
        <p:txBody>
          <a:bodyPr/>
          <a:lstStyle/>
          <a:p>
            <a:pPr algn="r"/>
            <a:r>
              <a:rPr lang="en-GB"/>
              <a:t>The Use of Colour in Learning Materials</a:t>
            </a:r>
            <a:endParaRPr lang="en-GB" dirty="0"/>
          </a:p>
        </p:txBody>
      </p:sp>
      <p:pic>
        <p:nvPicPr>
          <p:cNvPr id="12" name="Picture 11" descr="A woman and a boy wearing tinted glasses">
            <a:extLst>
              <a:ext uri="{FF2B5EF4-FFF2-40B4-BE49-F238E27FC236}">
                <a16:creationId xmlns:a16="http://schemas.microsoft.com/office/drawing/2014/main" id="{4DF07A3E-F2A4-225D-1630-BD1D34AF95DA}"/>
              </a:ext>
            </a:extLst>
          </p:cNvPr>
          <p:cNvPicPr>
            <a:picLocks noChangeAspect="1"/>
          </p:cNvPicPr>
          <p:nvPr/>
        </p:nvPicPr>
        <p:blipFill>
          <a:blip r:embed="rId3"/>
          <a:stretch>
            <a:fillRect/>
          </a:stretch>
        </p:blipFill>
        <p:spPr>
          <a:xfrm>
            <a:off x="8964255" y="2448877"/>
            <a:ext cx="2975770" cy="3202115"/>
          </a:xfrm>
          <a:prstGeom prst="rect">
            <a:avLst/>
          </a:prstGeom>
        </p:spPr>
      </p:pic>
    </p:spTree>
    <p:extLst>
      <p:ext uri="{BB962C8B-B14F-4D97-AF65-F5344CB8AC3E}">
        <p14:creationId xmlns:p14="http://schemas.microsoft.com/office/powerpoint/2010/main" val="408546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2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2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UAL Theme">
  <a:themeElements>
    <a:clrScheme name="UAL">
      <a:dk1>
        <a:srgbClr val="000000"/>
      </a:dk1>
      <a:lt1>
        <a:srgbClr val="FFFFFF"/>
      </a:lt1>
      <a:dk2>
        <a:srgbClr val="FFD022"/>
      </a:dk2>
      <a:lt2>
        <a:srgbClr val="E71657"/>
      </a:lt2>
      <a:accent1>
        <a:srgbClr val="FF8500"/>
      </a:accent1>
      <a:accent2>
        <a:srgbClr val="9E65FB"/>
      </a:accent2>
      <a:accent3>
        <a:srgbClr val="20BCFF"/>
      </a:accent3>
      <a:accent4>
        <a:srgbClr val="1F4EDC"/>
      </a:accent4>
      <a:accent5>
        <a:srgbClr val="00C73E"/>
      </a:accent5>
      <a:accent6>
        <a:srgbClr val="19A3A3"/>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t" anchorCtr="0">
        <a:noAutofit/>
      </a:bodyPr>
      <a:lstStyle>
        <a:defPPr algn="l">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79b498e-b883-479a-8353-1101abbb2c16">
      <UserInfo>
        <DisplayName>Karolina Simaskaite</DisplayName>
        <AccountId>176</AccountId>
        <AccountType/>
      </UserInfo>
      <UserInfo>
        <DisplayName>Edward Stammers</DisplayName>
        <AccountId>110</AccountId>
        <AccountType/>
      </UserInfo>
      <UserInfo>
        <DisplayName>Nicole Dunlop</DisplayName>
        <AccountId>154</AccountId>
        <AccountType/>
      </UserInfo>
      <UserInfo>
        <DisplayName>Gabriela Daniels</DisplayName>
        <AccountId>825</AccountId>
        <AccountType/>
      </UserInfo>
      <UserInfo>
        <DisplayName>Dan Henderson</DisplayName>
        <AccountId>151</AccountId>
        <AccountType/>
      </UserInfo>
      <UserInfo>
        <DisplayName>Liz Gee</DisplayName>
        <AccountId>15</AccountId>
        <AccountType/>
      </UserInfo>
      <UserInfo>
        <DisplayName>Agnes Ndodi</DisplayName>
        <AccountId>826</AccountId>
        <AccountType/>
      </UserInfo>
    </SharedWithUsers>
    <Marks xmlns="357e7986-8087-44b2-9c17-e38a65016852">C-</Marks>
    <TaxCatchAll xmlns="d79b498e-b883-479a-8353-1101abbb2c16" xsi:nil="true"/>
    <lcf76f155ced4ddcb4097134ff3c332f xmlns="357e7986-8087-44b2-9c17-e38a6501685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D1FE79E244E8742B044E9CA03AFEC78" ma:contentTypeVersion="17" ma:contentTypeDescription="Create a new document." ma:contentTypeScope="" ma:versionID="a17a7feda250f6e37f22fb12a4b25157">
  <xsd:schema xmlns:xsd="http://www.w3.org/2001/XMLSchema" xmlns:xs="http://www.w3.org/2001/XMLSchema" xmlns:p="http://schemas.microsoft.com/office/2006/metadata/properties" xmlns:ns2="d79b498e-b883-479a-8353-1101abbb2c16" xmlns:ns3="357e7986-8087-44b2-9c17-e38a65016852" targetNamespace="http://schemas.microsoft.com/office/2006/metadata/properties" ma:root="true" ma:fieldsID="7059ee84586a76c9cbb883276976b41f" ns2:_="" ns3:_="">
    <xsd:import namespace="d79b498e-b883-479a-8353-1101abbb2c16"/>
    <xsd:import namespace="357e7986-8087-44b2-9c17-e38a6501685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EventHashCode" minOccurs="0"/>
                <xsd:element ref="ns3:MediaServiceGenerationTime" minOccurs="0"/>
                <xsd:element ref="ns3:MediaServiceDateTaken" minOccurs="0"/>
                <xsd:element ref="ns3:MediaServiceAutoTags" minOccurs="0"/>
                <xsd:element ref="ns3:MediaServiceAutoKeyPoints" minOccurs="0"/>
                <xsd:element ref="ns3:MediaServiceKeyPoints" minOccurs="0"/>
                <xsd:element ref="ns3:Marks" minOccurs="0"/>
                <xsd:element ref="ns3:MediaServiceOCR"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9b498e-b883-479a-8353-1101abbb2c1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4" nillable="true" ma:displayName="Taxonomy Catch All Column" ma:hidden="true" ma:list="{dc41635f-6852-402a-b803-2539cb9126ea}" ma:internalName="TaxCatchAll" ma:showField="CatchAllData" ma:web="d79b498e-b883-479a-8353-1101abbb2c1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57e7986-8087-44b2-9c17-e38a6501685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arks" ma:index="20" nillable="true" ma:displayName="Marks" ma:default="C-" ma:format="Dropdown" ma:internalName="Marks">
      <xsd:simpleType>
        <xsd:restriction base="dms:Text">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a4177f9-52a5-4023-b952-3a64f72acbf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094836-F968-4397-B1B8-45FEDF24F9C9}">
  <ds:schemaRefs>
    <ds:schemaRef ds:uri="http://schemas.microsoft.com/office/2006/metadata/properties"/>
    <ds:schemaRef ds:uri="http://schemas.microsoft.com/office/infopath/2007/PartnerControls"/>
    <ds:schemaRef ds:uri="b7182619-7245-4625-9195-0cc87add4eca"/>
    <ds:schemaRef ds:uri="d79b498e-b883-479a-8353-1101abbb2c16"/>
    <ds:schemaRef ds:uri="357e7986-8087-44b2-9c17-e38a65016852"/>
  </ds:schemaRefs>
</ds:datastoreItem>
</file>

<file path=customXml/itemProps2.xml><?xml version="1.0" encoding="utf-8"?>
<ds:datastoreItem xmlns:ds="http://schemas.openxmlformats.org/officeDocument/2006/customXml" ds:itemID="{A70D722E-BA7C-4EB9-94A3-5B7652944D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9b498e-b883-479a-8353-1101abbb2c16"/>
    <ds:schemaRef ds:uri="357e7986-8087-44b2-9c17-e38a650168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C71C0E-110D-4433-9233-B4A830CD2E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UoS Title 1</Template>
  <TotalTime>22578</TotalTime>
  <Words>2164</Words>
  <Application>Microsoft Macintosh PowerPoint</Application>
  <PresentationFormat>Widescreen</PresentationFormat>
  <Paragraphs>140</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Aristotelica Pro</vt:lpstr>
      <vt:lpstr>Ballpoint</vt:lpstr>
      <vt:lpstr>Calibri</vt:lpstr>
      <vt:lpstr>Wingdings 2</vt:lpstr>
      <vt:lpstr>UAL Theme</vt:lpstr>
      <vt:lpstr>  The Use of Colour in Teaching &amp; Learning </vt:lpstr>
      <vt:lpstr>Context &amp; Background</vt:lpstr>
      <vt:lpstr>Rationale</vt:lpstr>
      <vt:lpstr>PowerPoint Presentation</vt:lpstr>
      <vt:lpstr>Social Justice Angle</vt:lpstr>
      <vt:lpstr>Secondary Research</vt:lpstr>
      <vt:lpstr>Secondary Research </vt:lpstr>
      <vt:lpstr>Secondary Research</vt:lpstr>
      <vt:lpstr>Secondary Research</vt:lpstr>
      <vt:lpstr>Reflection on Research </vt:lpstr>
      <vt:lpstr>PowerPoint Presentation</vt:lpstr>
      <vt:lpstr>Conclusion &amp; Recommendations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Klair Clarke</dc:creator>
  <cp:lastModifiedBy>Julia Redman</cp:lastModifiedBy>
  <cp:revision>92</cp:revision>
  <dcterms:created xsi:type="dcterms:W3CDTF">2018-07-17T10:23:22Z</dcterms:created>
  <dcterms:modified xsi:type="dcterms:W3CDTF">2026-01-15T17:53:57Z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0x0101008D1FE79E244E8742B044E9CA03AFEC78</vt:lpwstr>
  </property>
</Properties>
</file>