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79" r:id="rId2"/>
    <p:sldId id="257" r:id="rId3"/>
    <p:sldId id="27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DEC"/>
    <a:srgbClr val="C09EDE"/>
    <a:srgbClr val="DBD2D2"/>
    <a:srgbClr val="A54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92"/>
    <p:restoredTop sz="94667"/>
  </p:normalViewPr>
  <p:slideViewPr>
    <p:cSldViewPr snapToGrid="0">
      <p:cViewPr varScale="1">
        <p:scale>
          <a:sx n="91" d="100"/>
          <a:sy n="91" d="100"/>
        </p:scale>
        <p:origin x="19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E66AF-0118-504D-B72A-FA3DF96FE33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FE9E3-BCD9-C948-B60B-062DFD271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7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you feel about this slide as an introduction to a lecture?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FE9E3-BCD9-C948-B60B-062DFD271E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91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1D15-B5DE-4BD5-A4FB-8CE7A139D4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29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7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1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7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8388349" cy="43576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36DDD88-F5A8-0D44-B7D8-EAAB62AC4A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F7DE77F0-5E8F-F445-AB32-F30736265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7768CFC-6AEF-D744-A23B-B3F7B1CC1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93710B7-7EB9-FA45-A0FE-45B364844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 dirty="0"/>
              <a:t> 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244053C-E493-6C4D-9CEF-16DB2081F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17950" y="6356351"/>
            <a:ext cx="737996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 dirty="0"/>
              <a:t>Presentation Title [To change text: Insert &gt; Header and Footer]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F5ADFD-39E3-E643-8EE5-C924A226ED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0" y="6152044"/>
            <a:ext cx="2317518" cy="5302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4C0EA1-966C-1F44-AB34-0E83769D5CA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81" y="6128781"/>
            <a:ext cx="2434520" cy="67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421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0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0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4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0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8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2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AA453-CF8A-6844-9C21-F5812A032471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FFCB2-540A-9D42-95D7-BF8D3116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2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DC8F0F-24FA-CC52-0ACD-712717E81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0304"/>
            <a:ext cx="12192000" cy="689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67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3584ED-6856-CBC4-DC3C-B07432E80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feel about the content you are seeing when it is presented as white text on a blue background?</a:t>
            </a:r>
          </a:p>
          <a:p>
            <a:r>
              <a:rPr lang="en-US" dirty="0">
                <a:solidFill>
                  <a:schemeClr val="bg1"/>
                </a:solidFill>
              </a:rPr>
              <a:t>Do you have any emotional or physical response to content presented like this?</a:t>
            </a:r>
          </a:p>
          <a:p>
            <a:r>
              <a:rPr lang="en-US" dirty="0">
                <a:solidFill>
                  <a:schemeClr val="bg1"/>
                </a:solidFill>
              </a:rPr>
              <a:t>Is it easy to read and understand?</a:t>
            </a:r>
          </a:p>
          <a:p>
            <a:r>
              <a:rPr lang="en-US" dirty="0">
                <a:solidFill>
                  <a:schemeClr val="bg1"/>
                </a:solidFill>
              </a:rPr>
              <a:t>Does it improve the clarity of the content?</a:t>
            </a:r>
          </a:p>
          <a:p>
            <a:r>
              <a:rPr lang="en-US" dirty="0">
                <a:solidFill>
                  <a:schemeClr val="bg1"/>
                </a:solidFill>
              </a:rPr>
              <a:t>Does it have a positive or negative impact on your concentration or attention span?</a:t>
            </a:r>
          </a:p>
          <a:p>
            <a:r>
              <a:rPr lang="en-US" dirty="0">
                <a:solidFill>
                  <a:schemeClr val="bg1"/>
                </a:solidFill>
              </a:rPr>
              <a:t>Does it leave you feeling </a:t>
            </a:r>
            <a:r>
              <a:rPr lang="en-US" dirty="0" err="1">
                <a:solidFill>
                  <a:schemeClr val="bg1"/>
                </a:solidFill>
              </a:rPr>
              <a:t>energised</a:t>
            </a:r>
            <a:r>
              <a:rPr lang="en-US" dirty="0">
                <a:solidFill>
                  <a:schemeClr val="bg1"/>
                </a:solidFill>
              </a:rPr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9CAE1F-8827-DC85-7BD8-237E7AB301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White on Blue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4992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7431B8-1A85-DAEC-FE08-FC700AE193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feel about the content you are seeing when it is presented as white text on a grey background?</a:t>
            </a:r>
          </a:p>
          <a:p>
            <a:r>
              <a:rPr lang="en-US" dirty="0">
                <a:solidFill>
                  <a:schemeClr val="bg1"/>
                </a:solidFill>
              </a:rPr>
              <a:t>Do you have any emotional or physical response to content presented like this?</a:t>
            </a:r>
          </a:p>
          <a:p>
            <a:r>
              <a:rPr lang="en-US" dirty="0">
                <a:solidFill>
                  <a:schemeClr val="bg1"/>
                </a:solidFill>
              </a:rPr>
              <a:t>Is it easy to read and understand?</a:t>
            </a:r>
          </a:p>
          <a:p>
            <a:r>
              <a:rPr lang="en-US" dirty="0">
                <a:solidFill>
                  <a:schemeClr val="bg1"/>
                </a:solidFill>
              </a:rPr>
              <a:t>Does it improve the clarity of the content?</a:t>
            </a:r>
          </a:p>
          <a:p>
            <a:r>
              <a:rPr lang="en-US" dirty="0">
                <a:solidFill>
                  <a:schemeClr val="bg1"/>
                </a:solidFill>
              </a:rPr>
              <a:t>Does it have a positive or negative impact on your concentration or attention span?</a:t>
            </a:r>
          </a:p>
          <a:p>
            <a:r>
              <a:rPr lang="en-US" dirty="0">
                <a:solidFill>
                  <a:schemeClr val="bg1"/>
                </a:solidFill>
              </a:rPr>
              <a:t>Does it leave you feeling </a:t>
            </a:r>
            <a:r>
              <a:rPr lang="en-US" dirty="0" err="1">
                <a:solidFill>
                  <a:schemeClr val="bg1"/>
                </a:solidFill>
              </a:rPr>
              <a:t>energised</a:t>
            </a:r>
            <a:r>
              <a:rPr lang="en-US" dirty="0">
                <a:solidFill>
                  <a:schemeClr val="bg1"/>
                </a:solidFill>
              </a:rPr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18323F-189E-A014-4221-D2549339A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White on Grey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1775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70B8C2-52F9-3AAA-51A3-C59242AC6B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Do you have any final comments you’d like to share?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04E89C-B2EF-E06F-33DD-25A42E5D18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Thankyou for your time!</a:t>
            </a:r>
          </a:p>
        </p:txBody>
      </p:sp>
    </p:spTree>
    <p:extLst>
      <p:ext uri="{BB962C8B-B14F-4D97-AF65-F5344CB8AC3E}">
        <p14:creationId xmlns:p14="http://schemas.microsoft.com/office/powerpoint/2010/main" val="402148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lourful straws">
            <a:extLst>
              <a:ext uri="{FF2B5EF4-FFF2-40B4-BE49-F238E27FC236}">
                <a16:creationId xmlns:a16="http://schemas.microsoft.com/office/drawing/2014/main" id="{BB96BF72-4102-EFF9-43DD-84309AF4AA2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730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A52E6D-3732-2052-9456-317F28DD5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804" y="471166"/>
            <a:ext cx="10834894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7200" dirty="0">
                <a:solidFill>
                  <a:srgbClr val="FFFFFF"/>
                </a:solidFill>
              </a:rPr>
              <a:t>The Use of </a:t>
            </a:r>
            <a:r>
              <a:rPr lang="en-US" sz="7200" dirty="0" err="1">
                <a:solidFill>
                  <a:srgbClr val="FFFFFF"/>
                </a:solidFill>
              </a:rPr>
              <a:t>Colour</a:t>
            </a:r>
            <a:r>
              <a:rPr lang="en-US" sz="7200" dirty="0">
                <a:solidFill>
                  <a:srgbClr val="FFFFFF"/>
                </a:solidFill>
              </a:rPr>
              <a:t> in Teaching &amp; Learning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E18F1-E1A8-87AA-965B-9668CF3A0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2166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r>
              <a:rPr lang="en-GB" sz="3600" dirty="0">
                <a:solidFill>
                  <a:srgbClr val="FFFFFF"/>
                </a:solidFill>
              </a:rPr>
              <a:t>Research Question</a:t>
            </a:r>
          </a:p>
          <a:p>
            <a:r>
              <a:rPr lang="en-GB" sz="3600" dirty="0">
                <a:solidFill>
                  <a:srgbClr val="FFFFFF"/>
                </a:solidFill>
              </a:rPr>
              <a:t>“How can colour be used in teaching materials, both digital and analogue, to improve student lived experience, attention and attainment?”</a:t>
            </a:r>
          </a:p>
          <a:p>
            <a:r>
              <a:rPr lang="en-GB" sz="3600" dirty="0">
                <a:solidFill>
                  <a:srgbClr val="FFFFFF"/>
                </a:solidFill>
              </a:rPr>
              <a:t>Julia Redman PGCert 25/26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8" name="Picture 4" descr="London College of Fashion | UNPRME">
            <a:extLst>
              <a:ext uri="{FF2B5EF4-FFF2-40B4-BE49-F238E27FC236}">
                <a16:creationId xmlns:a16="http://schemas.microsoft.com/office/drawing/2014/main" id="{B18D544A-BD6D-A29C-4009-1397193DD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16" y="153835"/>
            <a:ext cx="3665099" cy="108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04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F47BD3-4C4E-FDC6-1157-8CAFFA5B61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 you consider yourself neurodiverse or neurotypical?</a:t>
            </a:r>
          </a:p>
          <a:p>
            <a:r>
              <a:rPr lang="en-US" dirty="0"/>
              <a:t>How does this influence your learning patterns?</a:t>
            </a:r>
          </a:p>
          <a:p>
            <a:r>
              <a:rPr lang="en-US" dirty="0"/>
              <a:t>How can </a:t>
            </a:r>
            <a:r>
              <a:rPr lang="en-US" dirty="0" err="1"/>
              <a:t>colour</a:t>
            </a:r>
            <a:r>
              <a:rPr lang="en-US" dirty="0"/>
              <a:t> in digital and physical learning materials assist or hinder your learning capability?</a:t>
            </a:r>
          </a:p>
          <a:p>
            <a:r>
              <a:rPr lang="en-US" dirty="0"/>
              <a:t>How does </a:t>
            </a:r>
            <a:r>
              <a:rPr lang="en-US" dirty="0" err="1"/>
              <a:t>colour</a:t>
            </a:r>
            <a:r>
              <a:rPr lang="en-US" dirty="0"/>
              <a:t> affect your perception of on-screen lecture/seminar content?</a:t>
            </a:r>
          </a:p>
          <a:p>
            <a:pPr marL="0" indent="0">
              <a:buNone/>
            </a:pPr>
            <a:r>
              <a:rPr lang="en-US" dirty="0"/>
              <a:t>I am going to show you a series of </a:t>
            </a:r>
            <a:r>
              <a:rPr lang="en-US" dirty="0" err="1"/>
              <a:t>coloured</a:t>
            </a:r>
            <a:r>
              <a:rPr lang="en-US" dirty="0"/>
              <a:t> content slides – can you please share your feelings about each one.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BD070D-CB69-D66A-A766-1DE6B1143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General Impressions of </a:t>
            </a:r>
            <a:r>
              <a:rPr lang="en-US" b="1" dirty="0" err="1"/>
              <a:t>Colour</a:t>
            </a:r>
            <a:r>
              <a:rPr lang="en-US" b="1" dirty="0"/>
              <a:t> Use in Learning Materials</a:t>
            </a:r>
          </a:p>
        </p:txBody>
      </p:sp>
    </p:spTree>
    <p:extLst>
      <p:ext uri="{BB962C8B-B14F-4D97-AF65-F5344CB8AC3E}">
        <p14:creationId xmlns:p14="http://schemas.microsoft.com/office/powerpoint/2010/main" val="325171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22D72A-42F3-A10B-FE18-B12720FBCA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do you feel about the content you are seeing when it is presented as black text on a white background?</a:t>
            </a:r>
          </a:p>
          <a:p>
            <a:r>
              <a:rPr lang="en-US" dirty="0"/>
              <a:t>Do you have any emotional or physical response to content presented like this?</a:t>
            </a:r>
          </a:p>
          <a:p>
            <a:r>
              <a:rPr lang="en-US" dirty="0"/>
              <a:t>Is it easy to read and understand?</a:t>
            </a:r>
          </a:p>
          <a:p>
            <a:r>
              <a:rPr lang="en-US" dirty="0"/>
              <a:t>Does it improve the clarity of the content?</a:t>
            </a:r>
          </a:p>
          <a:p>
            <a:r>
              <a:rPr lang="en-US" dirty="0"/>
              <a:t>Does it have a positive or negative impact on your concentration or attention span?</a:t>
            </a:r>
          </a:p>
          <a:p>
            <a:r>
              <a:rPr lang="en-US" dirty="0"/>
              <a:t>Does it leave you feeling </a:t>
            </a:r>
            <a:r>
              <a:rPr lang="en-US" dirty="0" err="1"/>
              <a:t>energised</a:t>
            </a:r>
            <a:r>
              <a:rPr lang="en-US" dirty="0"/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5A8221-04FF-A13F-DF2F-6B23EBE8EC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Black on White</a:t>
            </a:r>
          </a:p>
        </p:txBody>
      </p:sp>
    </p:spTree>
    <p:extLst>
      <p:ext uri="{BB962C8B-B14F-4D97-AF65-F5344CB8AC3E}">
        <p14:creationId xmlns:p14="http://schemas.microsoft.com/office/powerpoint/2010/main" val="338629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4951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E45CA9-D858-57BC-9FBC-FB87742FFA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do you feel about the content you are seeing when it is presented as black text on a blue background?</a:t>
            </a:r>
          </a:p>
          <a:p>
            <a:r>
              <a:rPr lang="en-US" dirty="0"/>
              <a:t>Do you have any emotional or physical response to content presented like this?</a:t>
            </a:r>
          </a:p>
          <a:p>
            <a:r>
              <a:rPr lang="en-US" dirty="0"/>
              <a:t>Is it easy to read and understand?</a:t>
            </a:r>
          </a:p>
          <a:p>
            <a:r>
              <a:rPr lang="en-US" dirty="0"/>
              <a:t>Does it improve the clarity of the content?</a:t>
            </a:r>
          </a:p>
          <a:p>
            <a:r>
              <a:rPr lang="en-US" dirty="0"/>
              <a:t>Does it have a positive or negative impact on your concentration or attention span?</a:t>
            </a:r>
          </a:p>
          <a:p>
            <a:r>
              <a:rPr lang="en-US" dirty="0"/>
              <a:t>Does it leave you feeling </a:t>
            </a:r>
            <a:r>
              <a:rPr lang="en-US" dirty="0" err="1"/>
              <a:t>energised</a:t>
            </a:r>
            <a:r>
              <a:rPr lang="en-US" dirty="0"/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8393B5-CE21-D424-6C66-84C4685E5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Black on Blue</a:t>
            </a:r>
          </a:p>
        </p:txBody>
      </p:sp>
    </p:spTree>
    <p:extLst>
      <p:ext uri="{BB962C8B-B14F-4D97-AF65-F5344CB8AC3E}">
        <p14:creationId xmlns:p14="http://schemas.microsoft.com/office/powerpoint/2010/main" val="32464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CCF33A-C2C4-A8F6-7463-E5D6B1F0FB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do you feel about the content you are seeing when it is presented as black text on a yellow background?</a:t>
            </a:r>
          </a:p>
          <a:p>
            <a:r>
              <a:rPr lang="en-US" dirty="0"/>
              <a:t>Do you have any emotional or physical response to content presented like this?</a:t>
            </a:r>
          </a:p>
          <a:p>
            <a:r>
              <a:rPr lang="en-US" dirty="0"/>
              <a:t>Is it easy to read and understand?</a:t>
            </a:r>
          </a:p>
          <a:p>
            <a:r>
              <a:rPr lang="en-US" dirty="0"/>
              <a:t>Does it improve the clarity of the content?</a:t>
            </a:r>
          </a:p>
          <a:p>
            <a:r>
              <a:rPr lang="en-US" dirty="0"/>
              <a:t>Does it have a positive or negative impact on your concentration or attention span?</a:t>
            </a:r>
          </a:p>
          <a:p>
            <a:r>
              <a:rPr lang="en-US" dirty="0"/>
              <a:t>Does it leave you feeling </a:t>
            </a:r>
            <a:r>
              <a:rPr lang="en-US" dirty="0" err="1"/>
              <a:t>energised</a:t>
            </a:r>
            <a:r>
              <a:rPr lang="en-US" dirty="0"/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0774C3-C1FA-5D93-A717-2F02ADF4AB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Black on Yellow</a:t>
            </a:r>
          </a:p>
        </p:txBody>
      </p:sp>
    </p:spTree>
    <p:extLst>
      <p:ext uri="{BB962C8B-B14F-4D97-AF65-F5344CB8AC3E}">
        <p14:creationId xmlns:p14="http://schemas.microsoft.com/office/powerpoint/2010/main" val="3141372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9EDE">
            <a:alpha val="3517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8773962-3A07-BE04-1D18-183B43A088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do you feel about the content you are seeing when it is presented as black text on a purple background?</a:t>
            </a:r>
          </a:p>
          <a:p>
            <a:r>
              <a:rPr lang="en-US" dirty="0"/>
              <a:t>Do you have any emotional or physical response to content presented like this?</a:t>
            </a:r>
          </a:p>
          <a:p>
            <a:r>
              <a:rPr lang="en-US" dirty="0"/>
              <a:t>Is it easy to read and understand?</a:t>
            </a:r>
          </a:p>
          <a:p>
            <a:r>
              <a:rPr lang="en-US" dirty="0"/>
              <a:t>Does it improve the clarity of the content?</a:t>
            </a:r>
          </a:p>
          <a:p>
            <a:r>
              <a:rPr lang="en-US" dirty="0"/>
              <a:t>Does it have a positive or negative impact on your concentration or attention span?</a:t>
            </a:r>
          </a:p>
          <a:p>
            <a:r>
              <a:rPr lang="en-US" dirty="0"/>
              <a:t>Does it leave you feeling </a:t>
            </a:r>
            <a:r>
              <a:rPr lang="en-US" dirty="0" err="1"/>
              <a:t>energised</a:t>
            </a:r>
            <a:r>
              <a:rPr lang="en-US" dirty="0"/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95EDF7-04A9-1AB3-FDC5-7312C83C4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Black on Purple</a:t>
            </a:r>
          </a:p>
        </p:txBody>
      </p:sp>
    </p:spTree>
    <p:extLst>
      <p:ext uri="{BB962C8B-B14F-4D97-AF65-F5344CB8AC3E}">
        <p14:creationId xmlns:p14="http://schemas.microsoft.com/office/powerpoint/2010/main" val="38776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987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7AE69F-BC81-F09D-A242-3843551986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do you feel about the content you are seeing when it is presented as black text on a cream or off-white background?</a:t>
            </a:r>
          </a:p>
          <a:p>
            <a:r>
              <a:rPr lang="en-US" dirty="0"/>
              <a:t>Do you have any emotional or physical response to content presented like this?</a:t>
            </a:r>
          </a:p>
          <a:p>
            <a:r>
              <a:rPr lang="en-US" dirty="0"/>
              <a:t>Is it easy to read and understand?</a:t>
            </a:r>
          </a:p>
          <a:p>
            <a:r>
              <a:rPr lang="en-US" dirty="0"/>
              <a:t>Does it improve the clarity of the content?</a:t>
            </a:r>
          </a:p>
          <a:p>
            <a:r>
              <a:rPr lang="en-US" dirty="0"/>
              <a:t>Does it have a positive or negative impact on your concentration or attention span?</a:t>
            </a:r>
          </a:p>
          <a:p>
            <a:r>
              <a:rPr lang="en-US" dirty="0"/>
              <a:t>Does it leave you feeling </a:t>
            </a:r>
            <a:r>
              <a:rPr lang="en-US" dirty="0" err="1"/>
              <a:t>energised</a:t>
            </a:r>
            <a:r>
              <a:rPr lang="en-US" dirty="0"/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8FD22-E23A-88DD-2C17-8EC208CE38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Black on Cream/Off White</a:t>
            </a:r>
          </a:p>
        </p:txBody>
      </p:sp>
    </p:spTree>
    <p:extLst>
      <p:ext uri="{BB962C8B-B14F-4D97-AF65-F5344CB8AC3E}">
        <p14:creationId xmlns:p14="http://schemas.microsoft.com/office/powerpoint/2010/main" val="2391908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8E8D67-F692-E68C-AE93-890F55ADD4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feel about the content you are seeing when it is presented as white text on a black  background?</a:t>
            </a:r>
          </a:p>
          <a:p>
            <a:r>
              <a:rPr lang="en-US" dirty="0">
                <a:solidFill>
                  <a:schemeClr val="bg1"/>
                </a:solidFill>
              </a:rPr>
              <a:t>Do you have any emotional or physical response to content presented like this?</a:t>
            </a:r>
          </a:p>
          <a:p>
            <a:r>
              <a:rPr lang="en-US" dirty="0">
                <a:solidFill>
                  <a:schemeClr val="bg1"/>
                </a:solidFill>
              </a:rPr>
              <a:t>Is it easy to read and understand?</a:t>
            </a:r>
          </a:p>
          <a:p>
            <a:r>
              <a:rPr lang="en-US" dirty="0">
                <a:solidFill>
                  <a:schemeClr val="bg1"/>
                </a:solidFill>
              </a:rPr>
              <a:t>Does it improve the clarity of the content?</a:t>
            </a:r>
          </a:p>
          <a:p>
            <a:r>
              <a:rPr lang="en-US" dirty="0">
                <a:solidFill>
                  <a:schemeClr val="bg1"/>
                </a:solidFill>
              </a:rPr>
              <a:t>Does it have a positive or negative impact on your concentration or attention span?</a:t>
            </a:r>
          </a:p>
          <a:p>
            <a:r>
              <a:rPr lang="en-US" dirty="0">
                <a:solidFill>
                  <a:schemeClr val="bg1"/>
                </a:solidFill>
              </a:rPr>
              <a:t>Does it leave you feeling </a:t>
            </a:r>
            <a:r>
              <a:rPr lang="en-US" dirty="0" err="1">
                <a:solidFill>
                  <a:schemeClr val="bg1"/>
                </a:solidFill>
              </a:rPr>
              <a:t>energised</a:t>
            </a:r>
            <a:r>
              <a:rPr lang="en-US" dirty="0">
                <a:solidFill>
                  <a:schemeClr val="bg1"/>
                </a:solidFill>
              </a:rPr>
              <a:t> or exhausted, or somewhere in between?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1E5026-2C26-7C86-CEAC-9E4F60E01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White on Black</a:t>
            </a:r>
          </a:p>
        </p:txBody>
      </p:sp>
    </p:spTree>
    <p:extLst>
      <p:ext uri="{BB962C8B-B14F-4D97-AF65-F5344CB8AC3E}">
        <p14:creationId xmlns:p14="http://schemas.microsoft.com/office/powerpoint/2010/main" val="191411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1197</TotalTime>
  <Words>832</Words>
  <Application>Microsoft Macintosh PowerPoint</Application>
  <PresentationFormat>Widescreen</PresentationFormat>
  <Paragraphs>71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The Use of Colour in Teaching &amp; Learning </vt:lpstr>
      <vt:lpstr>General Impressions of Colour Use in Learning Materials</vt:lpstr>
      <vt:lpstr>Black on White</vt:lpstr>
      <vt:lpstr>Black on Blue</vt:lpstr>
      <vt:lpstr>Black on Yellow</vt:lpstr>
      <vt:lpstr>Black on Purple</vt:lpstr>
      <vt:lpstr>Black on Cream/Off White</vt:lpstr>
      <vt:lpstr>White on Black</vt:lpstr>
      <vt:lpstr>White on Blue</vt:lpstr>
      <vt:lpstr>White on Grey</vt:lpstr>
      <vt:lpstr>Thankyou for your time!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Redman</dc:creator>
  <cp:lastModifiedBy>Julia Redman</cp:lastModifiedBy>
  <cp:revision>3</cp:revision>
  <dcterms:created xsi:type="dcterms:W3CDTF">2025-12-15T15:38:41Z</dcterms:created>
  <dcterms:modified xsi:type="dcterms:W3CDTF">2025-12-16T11:35:47Z</dcterms:modified>
</cp:coreProperties>
</file>