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4"/>
  </p:sldMasterIdLst>
  <p:notesMasterIdLst>
    <p:notesMasterId r:id="rId20"/>
  </p:notesMasterIdLst>
  <p:handoutMasterIdLst>
    <p:handoutMasterId r:id="rId21"/>
  </p:handoutMasterIdLst>
  <p:sldIdLst>
    <p:sldId id="257" r:id="rId5"/>
    <p:sldId id="285" r:id="rId6"/>
    <p:sldId id="267" r:id="rId7"/>
    <p:sldId id="286" r:id="rId8"/>
    <p:sldId id="296" r:id="rId9"/>
    <p:sldId id="293" r:id="rId10"/>
    <p:sldId id="287" r:id="rId11"/>
    <p:sldId id="288" r:id="rId12"/>
    <p:sldId id="294" r:id="rId13"/>
    <p:sldId id="289" r:id="rId14"/>
    <p:sldId id="290" r:id="rId15"/>
    <p:sldId id="291" r:id="rId16"/>
    <p:sldId id="295" r:id="rId17"/>
    <p:sldId id="292"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eselden" initials="MH" lastIdx="4" clrIdx="0">
    <p:extLst>
      <p:ext uri="{19B8F6BF-5375-455C-9EA6-DF929625EA0E}">
        <p15:presenceInfo xmlns:p15="http://schemas.microsoft.com/office/powerpoint/2012/main" userId="S::m.heselden@arts.ac.uk::cec0677e-25a5-4eed-9fef-b4e71eca8c11" providerId="AD"/>
      </p:ext>
    </p:extLst>
  </p:cmAuthor>
  <p:cmAuthor id="2" name="Stephanie Feather" initials="SF" lastIdx="3" clrIdx="1">
    <p:extLst>
      <p:ext uri="{19B8F6BF-5375-455C-9EA6-DF929625EA0E}">
        <p15:presenceInfo xmlns:p15="http://schemas.microsoft.com/office/powerpoint/2012/main" userId="S::s.feather@arts.ac.uk::27174df1-a550-411e-9b86-4d4953a57290" providerId="AD"/>
      </p:ext>
    </p:extLst>
  </p:cmAuthor>
  <p:cmAuthor id="3" name="Barbara Denton" initials="BD" lastIdx="14" clrIdx="2">
    <p:extLst>
      <p:ext uri="{19B8F6BF-5375-455C-9EA6-DF929625EA0E}">
        <p15:presenceInfo xmlns:p15="http://schemas.microsoft.com/office/powerpoint/2012/main" userId="S-1-5-21-2706140998-3416399097-4274183996-295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F2692B"/>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5"/>
    <p:restoredTop sz="94712"/>
  </p:normalViewPr>
  <p:slideViewPr>
    <p:cSldViewPr snapToGrid="0">
      <p:cViewPr varScale="1">
        <p:scale>
          <a:sx n="87" d="100"/>
          <a:sy n="87" d="100"/>
        </p:scale>
        <p:origin x="688"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05/01/2026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05/01/2026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80291" y="1620000"/>
            <a:ext cx="11232284" cy="3620215"/>
          </a:xfrm>
        </p:spPr>
        <p:txBody>
          <a:bodyPr anchor="b"/>
          <a:lstStyle>
            <a:lvl1pPr algn="l">
              <a:defRPr sz="8000" b="1">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80291" y="5625950"/>
            <a:ext cx="11232284"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5" name="Picture 4">
            <a:extLst>
              <a:ext uri="{FF2B5EF4-FFF2-40B4-BE49-F238E27FC236}">
                <a16:creationId xmlns:a16="http://schemas.microsoft.com/office/drawing/2014/main" id="{DDC27CC6-66D3-C040-88D3-563FEE811D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730" y="261287"/>
            <a:ext cx="4371975" cy="993998"/>
          </a:xfrm>
          <a:prstGeom prst="rect">
            <a:avLst/>
          </a:prstGeom>
        </p:spPr>
      </p:pic>
      <p:pic>
        <p:nvPicPr>
          <p:cNvPr id="6" name="Picture 5">
            <a:extLst>
              <a:ext uri="{FF2B5EF4-FFF2-40B4-BE49-F238E27FC236}">
                <a16:creationId xmlns:a16="http://schemas.microsoft.com/office/drawing/2014/main" id="{443C671A-AAA0-3D4C-B8F9-371EF2C015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593" y="195517"/>
            <a:ext cx="4699826" cy="1309085"/>
          </a:xfrm>
          <a:prstGeom prst="rect">
            <a:avLst/>
          </a:prstGeom>
        </p:spPr>
      </p:pic>
    </p:spTree>
    <p:extLst>
      <p:ext uri="{BB962C8B-B14F-4D97-AF65-F5344CB8AC3E}">
        <p14:creationId xmlns:p14="http://schemas.microsoft.com/office/powerpoint/2010/main" val="366538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and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79426" y="1592263"/>
            <a:ext cx="5542467" cy="435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icture Placeholder 10" descr="Add image here">
            <a:extLst>
              <a:ext uri="{FF2B5EF4-FFF2-40B4-BE49-F238E27FC236}">
                <a16:creationId xmlns:a16="http://schemas.microsoft.com/office/drawing/2014/main" id="{5A57B211-0045-2844-B5DA-1D7E13A68B82}"/>
              </a:ext>
            </a:extLst>
          </p:cNvPr>
          <p:cNvSpPr>
            <a:spLocks noGrp="1"/>
          </p:cNvSpPr>
          <p:nvPr>
            <p:ph type="pic" sz="quarter" idx="13"/>
          </p:nvPr>
        </p:nvSpPr>
        <p:spPr>
          <a:xfrm>
            <a:off x="6167438" y="1592262"/>
            <a:ext cx="5544561" cy="4357688"/>
          </a:xfrm>
        </p:spPr>
        <p:txBody>
          <a:bodyPr/>
          <a:lstStyle>
            <a:lvl1pPr marL="0" indent="0">
              <a:buNone/>
              <a:defRPr sz="1600"/>
            </a:lvl1pPr>
          </a:lstStyle>
          <a:p>
            <a:endParaRPr lang="en-GB"/>
          </a:p>
        </p:txBody>
      </p:sp>
      <p:sp>
        <p:nvSpPr>
          <p:cNvPr id="15" name="Title 1">
            <a:extLst>
              <a:ext uri="{FF2B5EF4-FFF2-40B4-BE49-F238E27FC236}">
                <a16:creationId xmlns:a16="http://schemas.microsoft.com/office/drawing/2014/main" id="{8358CE39-2EA0-9949-BF9D-697281F6194E}"/>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0F8E0B70-5C30-5847-8AEF-774CFAD7E205}"/>
              </a:ext>
            </a:extLst>
          </p:cNvPr>
          <p:cNvSpPr>
            <a:spLocks noGrp="1"/>
          </p:cNvSpPr>
          <p:nvPr>
            <p:ph type="body" sz="quarter" idx="19"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23" name="Text Placeholder 8">
            <a:extLst>
              <a:ext uri="{FF2B5EF4-FFF2-40B4-BE49-F238E27FC236}">
                <a16:creationId xmlns:a16="http://schemas.microsoft.com/office/drawing/2014/main" id="{6A0B221D-7C49-BD4E-B0DD-913726BFFA6D}"/>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cxnSp>
        <p:nvCxnSpPr>
          <p:cNvPr id="13" name="Straight Connector 12">
            <a:extLst>
              <a:ext uri="{FF2B5EF4-FFF2-40B4-BE49-F238E27FC236}">
                <a16:creationId xmlns:a16="http://schemas.microsoft.com/office/drawing/2014/main" id="{44FC2831-8571-0047-869E-580ABE8772E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23B8BE1E-EB54-5A43-AA5B-AD876ECA3253}"/>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7" name="Footer Placeholder 4">
            <a:extLst>
              <a:ext uri="{FF2B5EF4-FFF2-40B4-BE49-F238E27FC236}">
                <a16:creationId xmlns:a16="http://schemas.microsoft.com/office/drawing/2014/main" id="{91D07C53-5F2E-564B-AA5D-C8C104D2E32C}"/>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2" name="Picture 11">
            <a:extLst>
              <a:ext uri="{FF2B5EF4-FFF2-40B4-BE49-F238E27FC236}">
                <a16:creationId xmlns:a16="http://schemas.microsoft.com/office/drawing/2014/main" id="{94A79811-36A7-ED47-BC4C-055045AB4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4" name="Picture 13">
            <a:extLst>
              <a:ext uri="{FF2B5EF4-FFF2-40B4-BE49-F238E27FC236}">
                <a16:creationId xmlns:a16="http://schemas.microsoft.com/office/drawing/2014/main" id="{D45B249E-9719-444A-92C3-037300343C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36019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three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80003" y="1592262"/>
            <a:ext cx="5544560" cy="4383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0" name="Picture Placeholder 3" descr="Add first of three images here">
            <a:extLst>
              <a:ext uri="{FF2B5EF4-FFF2-40B4-BE49-F238E27FC236}">
                <a16:creationId xmlns:a16="http://schemas.microsoft.com/office/drawing/2014/main" id="{7DA10396-CCCF-0340-BB00-412EEECBC0ED}"/>
              </a:ext>
            </a:extLst>
          </p:cNvPr>
          <p:cNvSpPr>
            <a:spLocks noGrp="1"/>
          </p:cNvSpPr>
          <p:nvPr>
            <p:ph type="pic" sz="quarter" idx="10"/>
          </p:nvPr>
        </p:nvSpPr>
        <p:spPr>
          <a:xfrm>
            <a:off x="6167438" y="1592263"/>
            <a:ext cx="5544561" cy="2367736"/>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2" name="Picture Placeholder 3" descr="Add second image here">
            <a:extLst>
              <a:ext uri="{FF2B5EF4-FFF2-40B4-BE49-F238E27FC236}">
                <a16:creationId xmlns:a16="http://schemas.microsoft.com/office/drawing/2014/main" id="{4CFF857B-12AB-E04C-A1F6-FC4B79FE185A}"/>
              </a:ext>
            </a:extLst>
          </p:cNvPr>
          <p:cNvSpPr>
            <a:spLocks noGrp="1"/>
          </p:cNvSpPr>
          <p:nvPr>
            <p:ph type="pic" sz="quarter" idx="12"/>
          </p:nvPr>
        </p:nvSpPr>
        <p:spPr>
          <a:xfrm>
            <a:off x="6167438" y="4145976"/>
            <a:ext cx="3636962" cy="1803974"/>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6" name="Picture Placeholder 3" descr="Add third image here or remaove if not required">
            <a:extLst>
              <a:ext uri="{FF2B5EF4-FFF2-40B4-BE49-F238E27FC236}">
                <a16:creationId xmlns:a16="http://schemas.microsoft.com/office/drawing/2014/main" id="{8C79CD37-E4DA-FA41-8E9D-41522B86F445}"/>
              </a:ext>
            </a:extLst>
          </p:cNvPr>
          <p:cNvSpPr>
            <a:spLocks noGrp="1"/>
          </p:cNvSpPr>
          <p:nvPr>
            <p:ph type="pic" sz="quarter" idx="18"/>
          </p:nvPr>
        </p:nvSpPr>
        <p:spPr>
          <a:xfrm>
            <a:off x="9948863" y="4145977"/>
            <a:ext cx="1763136" cy="1803974"/>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20" name="Straight Connector 19">
            <a:extLst>
              <a:ext uri="{FF2B5EF4-FFF2-40B4-BE49-F238E27FC236}">
                <a16:creationId xmlns:a16="http://schemas.microsoft.com/office/drawing/2014/main" id="{58EE8056-6DD7-5342-A855-1D7E252302A6}"/>
              </a:ext>
              <a:ext uri="{C183D7F6-B498-43B3-948B-1728B52AA6E4}">
                <adec:decorative xmlns:adec="http://schemas.microsoft.com/office/drawing/2017/decorative" val="1"/>
              </a:ext>
            </a:extLst>
          </p:cNvPr>
          <p:cNvCxnSpPr>
            <a:cxnSpLocks/>
          </p:cNvCxnSpPr>
          <p:nvPr userDrawn="1"/>
        </p:nvCxnSpPr>
        <p:spPr>
          <a:xfrm>
            <a:off x="480575" y="1374323"/>
            <a:ext cx="11232000"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CFD15CC-2D5D-A34D-A6E7-81613F6D43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03F0AE9C-EBB9-834E-A3DE-B16392E838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1" name="Footer Placeholder 4">
            <a:extLst>
              <a:ext uri="{FF2B5EF4-FFF2-40B4-BE49-F238E27FC236}">
                <a16:creationId xmlns:a16="http://schemas.microsoft.com/office/drawing/2014/main" id="{FC367B92-1561-E34D-BE06-2C6F86B68F56}"/>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22" name="Picture 21">
            <a:extLst>
              <a:ext uri="{FF2B5EF4-FFF2-40B4-BE49-F238E27FC236}">
                <a16:creationId xmlns:a16="http://schemas.microsoft.com/office/drawing/2014/main" id="{543111EA-9D20-3448-B7C0-A5EF969B7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C5198F04-91D3-7343-8B5D-B04600A983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83828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and content 1/2 pag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Rectangle 13">
            <a:extLst>
              <a:ext uri="{FF2B5EF4-FFF2-40B4-BE49-F238E27FC236}">
                <a16:creationId xmlns:a16="http://schemas.microsoft.com/office/drawing/2014/main" id="{91239895-CBF1-9A44-AE0E-97321883F861}"/>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4608512"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9" name="Content Placeholder 5">
            <a:extLst>
              <a:ext uri="{FF2B5EF4-FFF2-40B4-BE49-F238E27FC236}">
                <a16:creationId xmlns:a16="http://schemas.microsoft.com/office/drawing/2014/main" id="{2541D261-763F-C74D-B9EC-20280292EC40}"/>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8F488A4-4494-F94A-88FD-EAA2ABC963F2}"/>
              </a:ext>
            </a:extLst>
          </p:cNvPr>
          <p:cNvSpPr txBox="1"/>
          <p:nvPr userDrawn="1"/>
        </p:nvSpPr>
        <p:spPr>
          <a:xfrm>
            <a:off x="83127" y="166255"/>
            <a:ext cx="0" cy="0"/>
          </a:xfrm>
          <a:prstGeom prst="rect">
            <a:avLst/>
          </a:prstGeom>
          <a:noFill/>
        </p:spPr>
        <p:txBody>
          <a:bodyPr wrap="none" lIns="0" tIns="0" rIns="0" bIns="0" rtlCol="0" anchor="t" anchorCtr="0">
            <a:noAutofit/>
          </a:bodyPr>
          <a:lstStyle/>
          <a:p>
            <a:pPr algn="l"/>
            <a:endParaRPr lang="en-US" sz="2400"/>
          </a:p>
        </p:txBody>
      </p:sp>
      <p:cxnSp>
        <p:nvCxnSpPr>
          <p:cNvPr id="16" name="Straight Connector 15">
            <a:extLst>
              <a:ext uri="{FF2B5EF4-FFF2-40B4-BE49-F238E27FC236}">
                <a16:creationId xmlns:a16="http://schemas.microsoft.com/office/drawing/2014/main" id="{8C566D20-9ED7-F24C-8234-C6723323E5F3}"/>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1" name="Slide Number Placeholder 5">
            <a:extLst>
              <a:ext uri="{FF2B5EF4-FFF2-40B4-BE49-F238E27FC236}">
                <a16:creationId xmlns:a16="http://schemas.microsoft.com/office/drawing/2014/main" id="{721A1AE5-AD2C-2247-A1E6-B60F43EDA9E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2" name="Footer Placeholder 4">
            <a:extLst>
              <a:ext uri="{FF2B5EF4-FFF2-40B4-BE49-F238E27FC236}">
                <a16:creationId xmlns:a16="http://schemas.microsoft.com/office/drawing/2014/main" id="{67B1EEDC-5770-814D-AB47-82F4CC349684}"/>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4D9BC458-C516-554E-B7C5-3F7A86E86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0B7DA510-4826-F845-A197-41B3055DE7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973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and content 1/3 pag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5F3EFB-C9F8-E04B-8B93-5D6DF7840D6D}"/>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9" name="Rectangle 18">
            <a:extLst>
              <a:ext uri="{FF2B5EF4-FFF2-40B4-BE49-F238E27FC236}">
                <a16:creationId xmlns:a16="http://schemas.microsoft.com/office/drawing/2014/main" id="{49027F85-A326-5B4C-A284-BD4EA17ED906}"/>
              </a:ext>
              <a:ext uri="{C183D7F6-B498-43B3-948B-1728B52AA6E4}">
                <adec:decorative xmlns:adec="http://schemas.microsoft.com/office/drawing/2017/decorative" val="1"/>
              </a:ext>
            </a:extLst>
          </p:cNvPr>
          <p:cNvSpPr/>
          <p:nvPr userDrawn="1"/>
        </p:nvSpPr>
        <p:spPr>
          <a:xfrm>
            <a:off x="4116388" y="98425"/>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dirty="0"/>
              <a:t>Optional chapter heading </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3636961"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2" name="Content Placeholder 5">
            <a:extLst>
              <a:ext uri="{FF2B5EF4-FFF2-40B4-BE49-F238E27FC236}">
                <a16:creationId xmlns:a16="http://schemas.microsoft.com/office/drawing/2014/main" id="{A3A1DA97-7FEA-2F42-8E12-4BABE52A9ADD}"/>
              </a:ext>
            </a:extLst>
          </p:cNvPr>
          <p:cNvSpPr>
            <a:spLocks noGrp="1"/>
          </p:cNvSpPr>
          <p:nvPr>
            <p:ph sz="quarter" idx="21"/>
          </p:nvPr>
        </p:nvSpPr>
        <p:spPr>
          <a:xfrm>
            <a:off x="5232400" y="1592263"/>
            <a:ext cx="6480174" cy="43576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200EA739-BE1A-6748-96FD-C4F5683CC22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2" name="Slide Number Placeholder 5">
            <a:extLst>
              <a:ext uri="{FF2B5EF4-FFF2-40B4-BE49-F238E27FC236}">
                <a16:creationId xmlns:a16="http://schemas.microsoft.com/office/drawing/2014/main" id="{DE590B1C-3001-3A4C-AE2A-BA95BADFA84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3" name="Footer Placeholder 4">
            <a:extLst>
              <a:ext uri="{FF2B5EF4-FFF2-40B4-BE49-F238E27FC236}">
                <a16:creationId xmlns:a16="http://schemas.microsoft.com/office/drawing/2014/main" id="{C7EDDFB0-8C35-B242-B9C7-9FF8CD6E3EB1}"/>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FE768A60-9BB1-9443-856A-2DE435EBD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4" name="Picture 13">
            <a:extLst>
              <a:ext uri="{FF2B5EF4-FFF2-40B4-BE49-F238E27FC236}">
                <a16:creationId xmlns:a16="http://schemas.microsoft.com/office/drawing/2014/main" id="{D6BBD297-6BFB-7647-8AFF-AD8A06F63D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29224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content 1/2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F9CCDF47-40D6-0E40-9E93-34D45B6FB129}"/>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79426" y="1592263"/>
            <a:ext cx="5545137" cy="4368673"/>
          </a:xfrm>
        </p:spPr>
        <p:txBody>
          <a:bodyPr anchor="t"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2" name="Content Placeholder 5">
            <a:extLst>
              <a:ext uri="{FF2B5EF4-FFF2-40B4-BE49-F238E27FC236}">
                <a16:creationId xmlns:a16="http://schemas.microsoft.com/office/drawing/2014/main" id="{D76DD8CF-32FC-E74F-A900-AB93DBD3A1F8}"/>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377C0B9-DA67-F547-AE09-F6A98E6DDFA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A4D06AF0-C632-9540-8FFF-4243777E26F2}"/>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9" name="Footer Placeholder 4">
            <a:extLst>
              <a:ext uri="{FF2B5EF4-FFF2-40B4-BE49-F238E27FC236}">
                <a16:creationId xmlns:a16="http://schemas.microsoft.com/office/drawing/2014/main" id="{BFD9081A-76D9-EC44-ADFB-D21AF3669FF9}"/>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8A7CB4D4-D83A-024B-8339-8EF8AD92E6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90B02B7D-D9DE-C14C-8BD1-9B2502BE9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950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and content 1/3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8C93FBF2-1F8B-424F-8A94-A7A44155C221}"/>
              </a:ext>
              <a:ext uri="{C183D7F6-B498-43B3-948B-1728B52AA6E4}">
                <adec:decorative xmlns:adec="http://schemas.microsoft.com/office/drawing/2017/decorative" val="1"/>
              </a:ext>
            </a:extLst>
          </p:cNvPr>
          <p:cNvSpPr/>
          <p:nvPr userDrawn="1"/>
        </p:nvSpPr>
        <p:spPr>
          <a:xfrm>
            <a:off x="4116387"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6" name="Content Placeholder 5">
            <a:extLst>
              <a:ext uri="{FF2B5EF4-FFF2-40B4-BE49-F238E27FC236}">
                <a16:creationId xmlns:a16="http://schemas.microsoft.com/office/drawing/2014/main" id="{A1BBCDC9-67AD-304F-A641-19C555A78673}"/>
              </a:ext>
            </a:extLst>
          </p:cNvPr>
          <p:cNvSpPr>
            <a:spLocks noGrp="1"/>
          </p:cNvSpPr>
          <p:nvPr>
            <p:ph sz="quarter" idx="21"/>
          </p:nvPr>
        </p:nvSpPr>
        <p:spPr>
          <a:xfrm>
            <a:off x="4259263" y="1592263"/>
            <a:ext cx="7453312"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38A1F960-AF27-6F48-B335-BF1BE9804D3D}"/>
              </a:ext>
            </a:extLst>
          </p:cNvPr>
          <p:cNvSpPr>
            <a:spLocks noGrp="1"/>
          </p:cNvSpPr>
          <p:nvPr>
            <p:ph type="ctrTitle" hasCustomPrompt="1"/>
          </p:nvPr>
        </p:nvSpPr>
        <p:spPr>
          <a:xfrm>
            <a:off x="479427" y="1592263"/>
            <a:ext cx="3636962" cy="4368673"/>
          </a:xfrm>
        </p:spPr>
        <p:txBody>
          <a:bodyPr anchor="t" anchorCtr="0"/>
          <a:lstStyle>
            <a:lvl1pPr algn="l">
              <a:defRPr sz="3800">
                <a:solidFill>
                  <a:schemeClr val="tx1"/>
                </a:solidFill>
              </a:defRPr>
            </a:lvl1pPr>
          </a:lstStyle>
          <a:p>
            <a:r>
              <a:rPr lang="en-GB" noProof="0"/>
              <a:t>Add Title</a:t>
            </a:r>
          </a:p>
        </p:txBody>
      </p:sp>
      <p:cxnSp>
        <p:nvCxnSpPr>
          <p:cNvPr id="12" name="Straight Connector 11">
            <a:extLst>
              <a:ext uri="{FF2B5EF4-FFF2-40B4-BE49-F238E27FC236}">
                <a16:creationId xmlns:a16="http://schemas.microsoft.com/office/drawing/2014/main" id="{9E0A0D21-9030-4D45-A211-D39B6B0822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7D1526E6-C718-F347-8F04-D3C8E284C34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6" name="Footer Placeholder 4">
            <a:extLst>
              <a:ext uri="{FF2B5EF4-FFF2-40B4-BE49-F238E27FC236}">
                <a16:creationId xmlns:a16="http://schemas.microsoft.com/office/drawing/2014/main" id="{6EB66008-C52E-2B4C-B01E-C5B69D18D8E0}"/>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3" name="Picture 12">
            <a:extLst>
              <a:ext uri="{FF2B5EF4-FFF2-40B4-BE49-F238E27FC236}">
                <a16:creationId xmlns:a16="http://schemas.microsoft.com/office/drawing/2014/main" id="{237CE7D9-B889-C14D-8F36-B04354258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AE668075-4D54-3647-BD85-E0F57F1A3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052258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Content Placeholder 2"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78546" y="1592262"/>
            <a:ext cx="11232972" cy="4357687"/>
          </a:xfrm>
        </p:spPr>
        <p:txBody>
          <a:bodyPr/>
          <a:lstStyle>
            <a:lvl1pPr marL="0" indent="0">
              <a:buNone/>
              <a:defRPr sz="1600"/>
            </a:lvl1pPr>
          </a:lstStyle>
          <a:p>
            <a:pPr lvl="0"/>
            <a:r>
              <a:rPr lang="en-US"/>
              <a:t>Add chart/table/photo</a:t>
            </a:r>
            <a:endParaRPr lang="en-GB"/>
          </a:p>
        </p:txBody>
      </p:sp>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AF697547-E539-9C47-B562-D12D467BFC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A0535124-C9F7-364F-9A0C-28E9659005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32197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 and title">
    <p:spTree>
      <p:nvGrpSpPr>
        <p:cNvPr id="1" name=""/>
        <p:cNvGrpSpPr/>
        <p:nvPr/>
      </p:nvGrpSpPr>
      <p:grpSpPr>
        <a:xfrm>
          <a:off x="0" y="0"/>
          <a:ext cx="0" cy="0"/>
          <a:chOff x="0" y="0"/>
          <a:chExt cx="0" cy="0"/>
        </a:xfrm>
      </p:grpSpPr>
      <p:sp>
        <p:nvSpPr>
          <p:cNvPr id="14" name="Picture Placeholder 3" descr="Add first image here">
            <a:extLst>
              <a:ext uri="{FF2B5EF4-FFF2-40B4-BE49-F238E27FC236}">
                <a16:creationId xmlns:a16="http://schemas.microsoft.com/office/drawing/2014/main" id="{C7C14F64-0AD7-814E-ADBD-00D172CAC615}"/>
              </a:ext>
            </a:extLst>
          </p:cNvPr>
          <p:cNvSpPr>
            <a:spLocks noGrp="1"/>
          </p:cNvSpPr>
          <p:nvPr>
            <p:ph type="pic" sz="quarter" idx="18"/>
          </p:nvPr>
        </p:nvSpPr>
        <p:spPr>
          <a:xfrm>
            <a:off x="480000" y="1592263"/>
            <a:ext cx="5544563" cy="4357688"/>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3" name="Picture Placeholder 3" descr="Add second image here">
            <a:extLst>
              <a:ext uri="{FF2B5EF4-FFF2-40B4-BE49-F238E27FC236}">
                <a16:creationId xmlns:a16="http://schemas.microsoft.com/office/drawing/2014/main" id="{2A65CA6F-7D91-3C47-9C36-79BAEE1D4880}"/>
              </a:ext>
            </a:extLst>
          </p:cNvPr>
          <p:cNvSpPr>
            <a:spLocks noGrp="1"/>
          </p:cNvSpPr>
          <p:nvPr>
            <p:ph type="pic" sz="quarter" idx="10"/>
          </p:nvPr>
        </p:nvSpPr>
        <p:spPr>
          <a:xfrm>
            <a:off x="6167438" y="1592263"/>
            <a:ext cx="5544562" cy="4357688"/>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7" name="Title 1">
            <a:extLst>
              <a:ext uri="{FF2B5EF4-FFF2-40B4-BE49-F238E27FC236}">
                <a16:creationId xmlns:a16="http://schemas.microsoft.com/office/drawing/2014/main" id="{E09043EE-AABB-3D43-B913-B5AE43360986}"/>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0" name="Text Placeholder 4">
            <a:extLst>
              <a:ext uri="{FF2B5EF4-FFF2-40B4-BE49-F238E27FC236}">
                <a16:creationId xmlns:a16="http://schemas.microsoft.com/office/drawing/2014/main" id="{73129248-FBFD-954A-B55D-D93105C099E1}"/>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1" name="Straight Connector 10">
            <a:extLst>
              <a:ext uri="{FF2B5EF4-FFF2-40B4-BE49-F238E27FC236}">
                <a16:creationId xmlns:a16="http://schemas.microsoft.com/office/drawing/2014/main" id="{60695510-C34D-974F-A1F8-C76E12C254A7}"/>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E28472E9-D590-4E4B-8E7C-FE262AB41E6D}"/>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6" name="Footer Placeholder 4">
            <a:extLst>
              <a:ext uri="{FF2B5EF4-FFF2-40B4-BE49-F238E27FC236}">
                <a16:creationId xmlns:a16="http://schemas.microsoft.com/office/drawing/2014/main" id="{20DE0675-243B-3445-95CC-DB82EBEEEF0D}"/>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0" name="Picture 9">
            <a:extLst>
              <a:ext uri="{FF2B5EF4-FFF2-40B4-BE49-F238E27FC236}">
                <a16:creationId xmlns:a16="http://schemas.microsoft.com/office/drawing/2014/main" id="{E0A801B1-2AB7-0840-8B58-1EDF309E4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2" name="Picture 11">
            <a:extLst>
              <a:ext uri="{FF2B5EF4-FFF2-40B4-BE49-F238E27FC236}">
                <a16:creationId xmlns:a16="http://schemas.microsoft.com/office/drawing/2014/main" id="{8ABAFB99-6E51-5B44-9AD7-10C9F7F58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64112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ise content montage">
    <p:spTree>
      <p:nvGrpSpPr>
        <p:cNvPr id="1" name=""/>
        <p:cNvGrpSpPr/>
        <p:nvPr/>
      </p:nvGrpSpPr>
      <p:grpSpPr>
        <a:xfrm>
          <a:off x="0" y="0"/>
          <a:ext cx="0" cy="0"/>
          <a:chOff x="0" y="0"/>
          <a:chExt cx="0" cy="0"/>
        </a:xfrm>
      </p:grpSpPr>
      <p:sp>
        <p:nvSpPr>
          <p:cNvPr id="19" name="Content Placeholder 2" descr="Content box">
            <a:extLst>
              <a:ext uri="{FF2B5EF4-FFF2-40B4-BE49-F238E27FC236}">
                <a16:creationId xmlns:a16="http://schemas.microsoft.com/office/drawing/2014/main" id="{1E65073E-903D-774A-B1F5-49BFBA514392}"/>
              </a:ext>
            </a:extLst>
          </p:cNvPr>
          <p:cNvSpPr>
            <a:spLocks noGrp="1"/>
          </p:cNvSpPr>
          <p:nvPr>
            <p:ph sz="quarter" idx="21" hasCustomPrompt="1"/>
          </p:nvPr>
        </p:nvSpPr>
        <p:spPr>
          <a:xfrm>
            <a:off x="479424" y="1592262"/>
            <a:ext cx="3636963"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7" name="Content Placeholder 2" descr="Content box">
            <a:extLst>
              <a:ext uri="{FF2B5EF4-FFF2-40B4-BE49-F238E27FC236}">
                <a16:creationId xmlns:a16="http://schemas.microsoft.com/office/drawing/2014/main" id="{3B30A9D2-E284-2E4C-A561-386EF0A682B7}"/>
              </a:ext>
            </a:extLst>
          </p:cNvPr>
          <p:cNvSpPr>
            <a:spLocks noGrp="1"/>
          </p:cNvSpPr>
          <p:nvPr>
            <p:ph sz="quarter" idx="23" hasCustomPrompt="1"/>
          </p:nvPr>
        </p:nvSpPr>
        <p:spPr>
          <a:xfrm>
            <a:off x="4259262" y="1592262"/>
            <a:ext cx="3673475"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30" name="Content Placeholder 2" descr="Content box">
            <a:extLst>
              <a:ext uri="{FF2B5EF4-FFF2-40B4-BE49-F238E27FC236}">
                <a16:creationId xmlns:a16="http://schemas.microsoft.com/office/drawing/2014/main" id="{F5982CB3-F96D-4847-90D1-78412688D8DB}"/>
              </a:ext>
            </a:extLst>
          </p:cNvPr>
          <p:cNvSpPr>
            <a:spLocks noGrp="1"/>
          </p:cNvSpPr>
          <p:nvPr>
            <p:ph sz="quarter" idx="25" hasCustomPrompt="1"/>
          </p:nvPr>
        </p:nvSpPr>
        <p:spPr>
          <a:xfrm>
            <a:off x="8075612" y="1592262"/>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18" name="Content Placeholder 2" descr="Content box">
            <a:extLst>
              <a:ext uri="{FF2B5EF4-FFF2-40B4-BE49-F238E27FC236}">
                <a16:creationId xmlns:a16="http://schemas.microsoft.com/office/drawing/2014/main" id="{7D56863F-F6CD-E24A-AA3A-95A03E55F183}"/>
              </a:ext>
            </a:extLst>
          </p:cNvPr>
          <p:cNvSpPr>
            <a:spLocks noGrp="1"/>
          </p:cNvSpPr>
          <p:nvPr>
            <p:ph sz="quarter" idx="20" hasCustomPrompt="1"/>
          </p:nvPr>
        </p:nvSpPr>
        <p:spPr>
          <a:xfrm>
            <a:off x="491501" y="3856869"/>
            <a:ext cx="3637361"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6" name="Content Placeholder 2" descr="Content box">
            <a:extLst>
              <a:ext uri="{FF2B5EF4-FFF2-40B4-BE49-F238E27FC236}">
                <a16:creationId xmlns:a16="http://schemas.microsoft.com/office/drawing/2014/main" id="{C49033BA-802B-9D4E-86E7-1DCABD905243}"/>
              </a:ext>
            </a:extLst>
          </p:cNvPr>
          <p:cNvSpPr>
            <a:spLocks noGrp="1"/>
          </p:cNvSpPr>
          <p:nvPr>
            <p:ph sz="quarter" idx="22" hasCustomPrompt="1"/>
          </p:nvPr>
        </p:nvSpPr>
        <p:spPr>
          <a:xfrm>
            <a:off x="4271736" y="3844862"/>
            <a:ext cx="3661002"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8" name="Content Placeholder 2" descr="Content box">
            <a:extLst>
              <a:ext uri="{FF2B5EF4-FFF2-40B4-BE49-F238E27FC236}">
                <a16:creationId xmlns:a16="http://schemas.microsoft.com/office/drawing/2014/main" id="{12B41031-5953-1A41-9DB9-9AD4FADFC778}"/>
              </a:ext>
            </a:extLst>
          </p:cNvPr>
          <p:cNvSpPr>
            <a:spLocks noGrp="1"/>
          </p:cNvSpPr>
          <p:nvPr>
            <p:ph sz="quarter" idx="24" hasCustomPrompt="1"/>
          </p:nvPr>
        </p:nvSpPr>
        <p:spPr>
          <a:xfrm>
            <a:off x="8075612" y="3856869"/>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4" name="Title 1">
            <a:extLst>
              <a:ext uri="{FF2B5EF4-FFF2-40B4-BE49-F238E27FC236}">
                <a16:creationId xmlns:a16="http://schemas.microsoft.com/office/drawing/2014/main" id="{D35E84DA-6071-AD49-ADD8-6ED4561CF1C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9" name="Text Placeholder 4">
            <a:extLst>
              <a:ext uri="{FF2B5EF4-FFF2-40B4-BE49-F238E27FC236}">
                <a16:creationId xmlns:a16="http://schemas.microsoft.com/office/drawing/2014/main" id="{F162B308-0512-BD4B-A204-B0C00FA050D6}"/>
              </a:ext>
            </a:extLst>
          </p:cNvPr>
          <p:cNvSpPr>
            <a:spLocks noGrp="1"/>
          </p:cNvSpPr>
          <p:nvPr>
            <p:ph type="body" sz="quarter" idx="26"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5" name="Straight Connector 14">
            <a:extLst>
              <a:ext uri="{FF2B5EF4-FFF2-40B4-BE49-F238E27FC236}">
                <a16:creationId xmlns:a16="http://schemas.microsoft.com/office/drawing/2014/main" id="{C356DA0C-D1BE-D54E-A66F-1F9B0DA3C6A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B6F30593-54C3-7444-BD6C-62F7EBAC1EB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7" name="Footer Placeholder 4">
            <a:extLst>
              <a:ext uri="{FF2B5EF4-FFF2-40B4-BE49-F238E27FC236}">
                <a16:creationId xmlns:a16="http://schemas.microsoft.com/office/drawing/2014/main" id="{A5E7991D-0B78-C048-8751-2356A80F59C0}"/>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4" name="Picture 13">
            <a:extLst>
              <a:ext uri="{FF2B5EF4-FFF2-40B4-BE49-F238E27FC236}">
                <a16:creationId xmlns:a16="http://schemas.microsoft.com/office/drawing/2014/main" id="{488980DE-7EE2-EB42-8EE8-3441272BA0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20" name="Picture 19">
            <a:extLst>
              <a:ext uri="{FF2B5EF4-FFF2-40B4-BE49-F238E27FC236}">
                <a16:creationId xmlns:a16="http://schemas.microsoft.com/office/drawing/2014/main" id="{F6761F97-1275-CD42-A9FE-D6D539810B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12661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6C17C8-51A5-284E-8E96-266EA704A3ED}"/>
              </a:ext>
            </a:extLst>
          </p:cNvPr>
          <p:cNvSpPr>
            <a:spLocks noGrp="1"/>
          </p:cNvSpPr>
          <p:nvPr>
            <p:ph type="title" hasCustomPrompt="1"/>
          </p:nvPr>
        </p:nvSpPr>
        <p:spPr>
          <a:xfrm>
            <a:off x="480000" y="509953"/>
            <a:ext cx="11232001" cy="689471"/>
          </a:xfrm>
          <a:prstGeom prst="rect">
            <a:avLst/>
          </a:prstGeom>
        </p:spPr>
        <p:txBody>
          <a:bodyPr vert="horz" lIns="0" tIns="0" rIns="0" bIns="0" rtlCol="0" anchor="b" anchorCtr="0">
            <a:noAutofit/>
          </a:bodyPr>
          <a:lstStyle/>
          <a:p>
            <a:r>
              <a:rPr lang="en-GB" noProof="0" dirty="0"/>
              <a:t>Full page image</a:t>
            </a:r>
            <a:endParaRPr lang="en-GB" dirty="0"/>
          </a:p>
        </p:txBody>
      </p:sp>
      <p:sp>
        <p:nvSpPr>
          <p:cNvPr id="6" name="Picture Placeholder 3">
            <a:extLst>
              <a:ext uri="{FF2B5EF4-FFF2-40B4-BE49-F238E27FC236}">
                <a16:creationId xmlns:a16="http://schemas.microsoft.com/office/drawing/2014/main" id="{0088D9D9-CB9E-2F46-A0E3-379EAB621619}"/>
              </a:ext>
            </a:extLst>
          </p:cNvPr>
          <p:cNvSpPr>
            <a:spLocks noGrp="1"/>
          </p:cNvSpPr>
          <p:nvPr>
            <p:ph type="pic" sz="quarter" idx="11"/>
          </p:nvPr>
        </p:nvSpPr>
        <p:spPr>
          <a:xfrm>
            <a:off x="0" y="0"/>
            <a:ext cx="12192000" cy="6858000"/>
          </a:xfrm>
        </p:spPr>
        <p:txBody>
          <a:bodyPr/>
          <a:lstStyle>
            <a:lvl1pPr marL="0" indent="0">
              <a:buNone/>
              <a:defRPr/>
            </a:lvl1pPr>
          </a:lstStyle>
          <a:p>
            <a:endParaRPr lang="en-US" dirty="0"/>
          </a:p>
        </p:txBody>
      </p:sp>
      <p:sp>
        <p:nvSpPr>
          <p:cNvPr id="7" name="Text Placeholder 2" descr="Text box with instruction on how to add a full slide image. Delete this box from slide">
            <a:extLst>
              <a:ext uri="{FF2B5EF4-FFF2-40B4-BE49-F238E27FC236}">
                <a16:creationId xmlns:a16="http://schemas.microsoft.com/office/drawing/2014/main" id="{78A0F6EB-7578-CC42-82B5-AFD3AB11FD82}"/>
              </a:ext>
              <a:ext uri="{C183D7F6-B498-43B3-948B-1728B52AA6E4}">
                <adec:decorative xmlns:adec="http://schemas.microsoft.com/office/drawing/2017/decorative" val="0"/>
              </a:ext>
            </a:extLst>
          </p:cNvPr>
          <p:cNvSpPr>
            <a:spLocks noGrp="1"/>
          </p:cNvSpPr>
          <p:nvPr>
            <p:ph type="body" sz="quarter" idx="12" hasCustomPrompt="1"/>
          </p:nvPr>
        </p:nvSpPr>
        <p:spPr>
          <a:xfrm>
            <a:off x="479425" y="1592263"/>
            <a:ext cx="5545138" cy="1393825"/>
          </a:xfrm>
          <a:solidFill>
            <a:schemeClr val="bg2"/>
          </a:solidFill>
        </p:spPr>
        <p:txBody>
          <a:bodyPr lIns="72000" tIns="72000" rIns="72000" bIns="72000"/>
          <a:lstStyle>
            <a:lvl1pPr marL="0" indent="0" algn="ctr">
              <a:buNone/>
              <a:defRPr>
                <a:solidFill>
                  <a:schemeClr val="bg1"/>
                </a:solidFill>
              </a:defRPr>
            </a:lvl1pPr>
            <a:lvl2pPr marL="432000" indent="0">
              <a:buNone/>
              <a:defRPr/>
            </a:lvl2pPr>
            <a:lvl3pPr marL="864000" indent="0">
              <a:buNone/>
              <a:defRPr/>
            </a:lvl3pPr>
            <a:lvl4pPr marL="0" indent="0">
              <a:buNone/>
              <a:defRPr/>
            </a:lvl4pPr>
            <a:lvl5pPr marL="432000" indent="0">
              <a:buNone/>
              <a:defRPr/>
            </a:lvl5pPr>
          </a:lstStyle>
          <a:p>
            <a:pPr lvl="0"/>
            <a:r>
              <a:rPr lang="en-US"/>
              <a:t>Use this slide for full slide images. </a:t>
            </a:r>
            <a:br>
              <a:rPr lang="en-US"/>
            </a:br>
            <a:r>
              <a:rPr lang="en-US"/>
              <a:t>Click on icon to add image. </a:t>
            </a:r>
            <a:br>
              <a:rPr lang="en-US"/>
            </a:br>
            <a:r>
              <a:rPr lang="en-US"/>
              <a:t>Delete this box.</a:t>
            </a:r>
            <a:endParaRPr lang="en-GB"/>
          </a:p>
        </p:txBody>
      </p:sp>
    </p:spTree>
    <p:extLst>
      <p:ext uri="{BB962C8B-B14F-4D97-AF65-F5344CB8AC3E}">
        <p14:creationId xmlns:p14="http://schemas.microsoft.com/office/powerpoint/2010/main" val="416929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or statement – symbo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450975" y="2489662"/>
            <a:ext cx="9290050" cy="1878676"/>
          </a:xfrm>
        </p:spPr>
        <p:txBody>
          <a:bodyPr anchor="ctr"/>
          <a:lstStyle>
            <a:lvl1pPr algn="ctr">
              <a:lnSpc>
                <a:spcPct val="110000"/>
              </a:lnSpc>
              <a:defRPr sz="3400" b="1">
                <a:solidFill>
                  <a:schemeClr val="bg1"/>
                </a:solidFill>
              </a:defRPr>
            </a:lvl1pPr>
          </a:lstStyle>
          <a:p>
            <a:r>
              <a:rPr lang="en-US"/>
              <a:t>Add Section title, quote or statement text </a:t>
            </a:r>
            <a:br>
              <a:rPr lang="en-US"/>
            </a:br>
            <a:r>
              <a:rPr lang="en-US"/>
              <a:t>2 lines max</a:t>
            </a:r>
            <a:endParaRPr lang="en-GB"/>
          </a:p>
        </p:txBody>
      </p:sp>
      <p:grpSp>
        <p:nvGrpSpPr>
          <p:cNvPr id="7" name="Group 6" descr="Large UAL brand colon symbol">
            <a:extLst>
              <a:ext uri="{FF2B5EF4-FFF2-40B4-BE49-F238E27FC236}">
                <a16:creationId xmlns:a16="http://schemas.microsoft.com/office/drawing/2014/main" id="{E4E37A13-D473-BA40-9527-A26177D39334}"/>
              </a:ext>
              <a:ext uri="{C183D7F6-B498-43B3-948B-1728B52AA6E4}">
                <adec:decorative xmlns:adec="http://schemas.microsoft.com/office/drawing/2017/decorative" val="0"/>
              </a:ext>
            </a:extLst>
          </p:cNvPr>
          <p:cNvGrpSpPr/>
          <p:nvPr userDrawn="1"/>
        </p:nvGrpSpPr>
        <p:grpSpPr>
          <a:xfrm>
            <a:off x="5156662" y="610986"/>
            <a:ext cx="1878676" cy="5636027"/>
            <a:chOff x="3429000" y="0"/>
            <a:chExt cx="2286000" cy="6858000"/>
          </a:xfrm>
        </p:grpSpPr>
        <p:sp>
          <p:nvSpPr>
            <p:cNvPr id="8" name="Rectangle 7">
              <a:extLst>
                <a:ext uri="{FF2B5EF4-FFF2-40B4-BE49-F238E27FC236}">
                  <a16:creationId xmlns:a16="http://schemas.microsoft.com/office/drawing/2014/main" id="{0D045CDF-EA93-134D-B504-A522F08E8F3D}"/>
                </a:ext>
              </a:extLst>
            </p:cNvPr>
            <p:cNvSpPr/>
            <p:nvPr userDrawn="1"/>
          </p:nvSpPr>
          <p:spPr>
            <a:xfrm>
              <a:off x="3429000" y="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AC84F8-E839-CA43-A60E-B83570C53937}"/>
                </a:ext>
              </a:extLst>
            </p:cNvPr>
            <p:cNvSpPr/>
            <p:nvPr userDrawn="1"/>
          </p:nvSpPr>
          <p:spPr>
            <a:xfrm>
              <a:off x="3429000" y="457200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69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6882B2-221E-724F-B8AA-2F0E5363E18D}"/>
              </a:ext>
            </a:extLst>
          </p:cNvPr>
          <p:cNvSpPr txBox="1"/>
          <p:nvPr userDrawn="1"/>
        </p:nvSpPr>
        <p:spPr>
          <a:xfrm>
            <a:off x="480291" y="5610903"/>
            <a:ext cx="11232284" cy="515933"/>
          </a:xfrm>
          <a:prstGeom prst="rect">
            <a:avLst/>
          </a:prstGeom>
          <a:noFill/>
        </p:spPr>
        <p:txBody>
          <a:bodyPr wrap="square" lIns="0" tIns="0" rIns="0" bIns="0" rtlCol="0" anchor="t" anchorCtr="0">
            <a:noAutofit/>
          </a:bodyPr>
          <a:lstStyle/>
          <a:p>
            <a:pPr algn="r"/>
            <a:r>
              <a:rPr lang="en-US" sz="2400" b="1" err="1">
                <a:solidFill>
                  <a:schemeClr val="bg1"/>
                </a:solidFill>
              </a:rPr>
              <a:t>arts.ac.uk</a:t>
            </a:r>
            <a:endParaRPr lang="en-US" sz="2400" b="1">
              <a:solidFill>
                <a:schemeClr val="bg1"/>
              </a:solidFill>
            </a:endParaRPr>
          </a:p>
        </p:txBody>
      </p:sp>
      <p:cxnSp>
        <p:nvCxnSpPr>
          <p:cNvPr id="8" name="Straight Connector 7">
            <a:extLst>
              <a:ext uri="{FF2B5EF4-FFF2-40B4-BE49-F238E27FC236}">
                <a16:creationId xmlns:a16="http://schemas.microsoft.com/office/drawing/2014/main" id="{13991515-FC5A-7B45-B827-6D443E93724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0" name="Title Placeholder 1">
            <a:extLst>
              <a:ext uri="{FF2B5EF4-FFF2-40B4-BE49-F238E27FC236}">
                <a16:creationId xmlns:a16="http://schemas.microsoft.com/office/drawing/2014/main" id="{7AA1D43C-71F1-9D4B-BD31-C7E5E8F2A5DD}"/>
              </a:ext>
            </a:extLst>
          </p:cNvPr>
          <p:cNvSpPr>
            <a:spLocks noGrp="1"/>
          </p:cNvSpPr>
          <p:nvPr>
            <p:ph type="title" hasCustomPrompt="1"/>
          </p:nvPr>
        </p:nvSpPr>
        <p:spPr>
          <a:xfrm>
            <a:off x="480575" y="1592264"/>
            <a:ext cx="3635814" cy="4357686"/>
          </a:xfrm>
          <a:prstGeom prst="rect">
            <a:avLst/>
          </a:prstGeom>
        </p:spPr>
        <p:txBody>
          <a:bodyPr vert="horz" lIns="0" tIns="0" rIns="0" bIns="0" rtlCol="0" anchor="ctr" anchorCtr="0">
            <a:noAutofit/>
          </a:bodyPr>
          <a:lstStyle>
            <a:lvl1pPr>
              <a:defRPr>
                <a:solidFill>
                  <a:schemeClr val="bg1"/>
                </a:solidFill>
              </a:defRPr>
            </a:lvl1pPr>
          </a:lstStyle>
          <a:p>
            <a:r>
              <a:rPr lang="en-GB" noProof="0" dirty="0"/>
              <a:t>Thank you</a:t>
            </a:r>
            <a:endParaRPr lang="en-GB" dirty="0"/>
          </a:p>
        </p:txBody>
      </p:sp>
      <p:pic>
        <p:nvPicPr>
          <p:cNvPr id="7" name="Picture 6">
            <a:extLst>
              <a:ext uri="{FF2B5EF4-FFF2-40B4-BE49-F238E27FC236}">
                <a16:creationId xmlns:a16="http://schemas.microsoft.com/office/drawing/2014/main" id="{1C27D944-9FDE-1C46-A24D-757614E0A2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367" y="6160861"/>
            <a:ext cx="2311433" cy="525520"/>
          </a:xfrm>
          <a:prstGeom prst="rect">
            <a:avLst/>
          </a:prstGeom>
        </p:spPr>
      </p:pic>
      <p:pic>
        <p:nvPicPr>
          <p:cNvPr id="6" name="Picture 5">
            <a:extLst>
              <a:ext uri="{FF2B5EF4-FFF2-40B4-BE49-F238E27FC236}">
                <a16:creationId xmlns:a16="http://schemas.microsoft.com/office/drawing/2014/main" id="{442DA6CC-74DC-4444-AB3D-03F3E9F526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995" y="6131838"/>
            <a:ext cx="2437307" cy="678885"/>
          </a:xfrm>
          <a:prstGeom prst="rect">
            <a:avLst/>
          </a:prstGeom>
        </p:spPr>
      </p:pic>
    </p:spTree>
    <p:extLst>
      <p:ext uri="{BB962C8B-B14F-4D97-AF65-F5344CB8AC3E}">
        <p14:creationId xmlns:p14="http://schemas.microsoft.com/office/powerpoint/2010/main" val="360851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 dark grey">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8FA99CD-60B0-7C44-902D-A54371D18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367" y="6160861"/>
            <a:ext cx="2311433" cy="525520"/>
          </a:xfrm>
          <a:prstGeom prst="rect">
            <a:avLst/>
          </a:prstGeom>
        </p:spPr>
      </p:pic>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F92047F7-4CA0-5744-9AC1-E8B42A808F7D}"/>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bg1"/>
                </a:solidFill>
              </a:defRPr>
            </a:lvl1pPr>
          </a:lstStyle>
          <a:p>
            <a:r>
              <a:rPr lang="en-GB" noProof="0" dirty="0"/>
              <a:t>Add introduction text, chapter break or statement</a:t>
            </a:r>
            <a:endParaRPr lang="en-GB" dirty="0"/>
          </a:p>
        </p:txBody>
      </p:sp>
      <p:sp>
        <p:nvSpPr>
          <p:cNvPr id="9" name="Slide Number Placeholder 5">
            <a:extLst>
              <a:ext uri="{FF2B5EF4-FFF2-40B4-BE49-F238E27FC236}">
                <a16:creationId xmlns:a16="http://schemas.microsoft.com/office/drawing/2014/main" id="{39F97D54-560C-9749-BD60-0BBA622B509A}"/>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endParaRPr lang="en-GB" dirty="0"/>
          </a:p>
        </p:txBody>
      </p:sp>
      <p:sp>
        <p:nvSpPr>
          <p:cNvPr id="10" name="Footer Placeholder 4">
            <a:extLst>
              <a:ext uri="{FF2B5EF4-FFF2-40B4-BE49-F238E27FC236}">
                <a16:creationId xmlns:a16="http://schemas.microsoft.com/office/drawing/2014/main" id="{CFBEFAC4-F7AD-C24D-BE28-358262C77772}"/>
              </a:ext>
            </a:extLst>
          </p:cNvPr>
          <p:cNvSpPr>
            <a:spLocks noGrp="1"/>
          </p:cNvSpPr>
          <p:nvPr>
            <p:ph type="ftr" sz="quarter" idx="3"/>
          </p:nvPr>
        </p:nvSpPr>
        <p:spPr>
          <a:xfrm>
            <a:off x="3845292" y="6356351"/>
            <a:ext cx="7452627" cy="365125"/>
          </a:xfrm>
          <a:prstGeom prst="rect">
            <a:avLst/>
          </a:prstGeom>
        </p:spPr>
        <p:txBody>
          <a:bodyPr vert="horz" lIns="0" tIns="0" rIns="0" bIns="0" rtlCol="0" anchor="ctr"/>
          <a:lstStyle>
            <a:lvl1pPr algn="l">
              <a:defRPr sz="1200">
                <a:solidFill>
                  <a:schemeClr val="bg1"/>
                </a:solidFill>
              </a:defRPr>
            </a:lvl1pPr>
          </a:lstStyle>
          <a:p>
            <a:pPr algn="r"/>
            <a:r>
              <a:rPr lang="en-GB"/>
              <a:t>The Use of Colour in Learning Materials</a:t>
            </a:r>
            <a:endParaRPr lang="en-GB" dirty="0"/>
          </a:p>
        </p:txBody>
      </p:sp>
      <p:pic>
        <p:nvPicPr>
          <p:cNvPr id="23" name="Picture 22">
            <a:extLst>
              <a:ext uri="{FF2B5EF4-FFF2-40B4-BE49-F238E27FC236}">
                <a16:creationId xmlns:a16="http://schemas.microsoft.com/office/drawing/2014/main" id="{A04E725C-F789-5943-A30F-1B90B8DF2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617" y="6131838"/>
            <a:ext cx="2437307" cy="678885"/>
          </a:xfrm>
          <a:prstGeom prst="rect">
            <a:avLst/>
          </a:prstGeom>
        </p:spPr>
      </p:pic>
      <p:sp>
        <p:nvSpPr>
          <p:cNvPr id="24" name="TextBox 23">
            <a:extLst>
              <a:ext uri="{FF2B5EF4-FFF2-40B4-BE49-F238E27FC236}">
                <a16:creationId xmlns:a16="http://schemas.microsoft.com/office/drawing/2014/main" id="{DF57A688-5FEB-7942-A7F3-C9A05B50339C}"/>
              </a:ext>
            </a:extLst>
          </p:cNvPr>
          <p:cNvSpPr txBox="1"/>
          <p:nvPr userDrawn="1"/>
        </p:nvSpPr>
        <p:spPr>
          <a:xfrm>
            <a:off x="3595036" y="6622181"/>
            <a:ext cx="0" cy="0"/>
          </a:xfrm>
          <a:prstGeom prst="rect">
            <a:avLst/>
          </a:prstGeom>
          <a:noFill/>
        </p:spPr>
        <p:txBody>
          <a:bodyPr wrap="none" lIns="0" tIns="0" rIns="0" bIns="0" rtlCol="0" anchor="t" anchorCtr="0">
            <a:noAutofit/>
          </a:bodyPr>
          <a:lstStyle/>
          <a:p>
            <a:pPr algn="l"/>
            <a:endParaRPr lang="en-US" sz="2400" dirty="0"/>
          </a:p>
        </p:txBody>
      </p:sp>
    </p:spTree>
    <p:extLst>
      <p:ext uri="{BB962C8B-B14F-4D97-AF65-F5344CB8AC3E}">
        <p14:creationId xmlns:p14="http://schemas.microsoft.com/office/powerpoint/2010/main" val="151393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 light grey">
    <p:bg>
      <p:bgPr>
        <a:solidFill>
          <a:schemeClr val="bg1">
            <a:lumMod val="9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3E7FD9C-B2A9-AC4B-A9FE-0686D6AC7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2ED10ED7-0D2C-2B42-B172-79A652121B24}"/>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tx1"/>
                </a:solidFill>
              </a:defRPr>
            </a:lvl1pPr>
          </a:lstStyle>
          <a:p>
            <a:r>
              <a:rPr lang="en-GB" noProof="0" dirty="0"/>
              <a:t>Add introduction text, chapter break or statement</a:t>
            </a:r>
            <a:endParaRPr lang="en-GB" dirty="0"/>
          </a:p>
        </p:txBody>
      </p:sp>
      <p:sp>
        <p:nvSpPr>
          <p:cNvPr id="2" name="TextBox 1">
            <a:extLst>
              <a:ext uri="{FF2B5EF4-FFF2-40B4-BE49-F238E27FC236}">
                <a16:creationId xmlns:a16="http://schemas.microsoft.com/office/drawing/2014/main" id="{113E6DCC-66A2-D148-B378-A77689273622}"/>
              </a:ext>
            </a:extLst>
          </p:cNvPr>
          <p:cNvSpPr txBox="1"/>
          <p:nvPr userDrawn="1"/>
        </p:nvSpPr>
        <p:spPr>
          <a:xfrm>
            <a:off x="180622" y="2912533"/>
            <a:ext cx="0" cy="0"/>
          </a:xfrm>
          <a:prstGeom prst="rect">
            <a:avLst/>
          </a:prstGeom>
          <a:noFill/>
        </p:spPr>
        <p:txBody>
          <a:bodyPr wrap="none" lIns="0" tIns="0" rIns="0" bIns="0" rtlCol="0" anchor="t" anchorCtr="0">
            <a:noAutofit/>
          </a:bodyPr>
          <a:lstStyle/>
          <a:p>
            <a:pPr algn="l"/>
            <a:endParaRPr lang="en-US" sz="2400" dirty="0"/>
          </a:p>
        </p:txBody>
      </p:sp>
      <p:sp>
        <p:nvSpPr>
          <p:cNvPr id="9" name="Slide Number Placeholder 5">
            <a:extLst>
              <a:ext uri="{FF2B5EF4-FFF2-40B4-BE49-F238E27FC236}">
                <a16:creationId xmlns:a16="http://schemas.microsoft.com/office/drawing/2014/main" id="{DB408155-3457-2846-9BCF-11FB56DCF34B}"/>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1" name="Footer Placeholder 4">
            <a:extLst>
              <a:ext uri="{FF2B5EF4-FFF2-40B4-BE49-F238E27FC236}">
                <a16:creationId xmlns:a16="http://schemas.microsoft.com/office/drawing/2014/main" id="{17A17EA1-5116-8F40-8702-D94B6BF3A76A}"/>
              </a:ext>
            </a:extLst>
          </p:cNvPr>
          <p:cNvSpPr>
            <a:spLocks noGrp="1"/>
          </p:cNvSpPr>
          <p:nvPr>
            <p:ph type="ftr" sz="quarter" idx="3"/>
          </p:nvPr>
        </p:nvSpPr>
        <p:spPr>
          <a:xfrm>
            <a:off x="3917950" y="6356351"/>
            <a:ext cx="7379969"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6" name="Picture 5">
            <a:extLst>
              <a:ext uri="{FF2B5EF4-FFF2-40B4-BE49-F238E27FC236}">
                <a16:creationId xmlns:a16="http://schemas.microsoft.com/office/drawing/2014/main" id="{2FF83BE3-D4CC-D04F-8C10-AB937B37EF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247097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8388349" cy="4357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1">
            <a:extLst>
              <a:ext uri="{FF2B5EF4-FFF2-40B4-BE49-F238E27FC236}">
                <a16:creationId xmlns:a16="http://schemas.microsoft.com/office/drawing/2014/main" id="{C36DDD88-F5A8-0D44-B7D8-EAAB62AC4A28}"/>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F7DE77F0-5E8F-F445-AB32-F3073626555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20" name="Straight Connector 19">
            <a:extLst>
              <a:ext uri="{FF2B5EF4-FFF2-40B4-BE49-F238E27FC236}">
                <a16:creationId xmlns:a16="http://schemas.microsoft.com/office/drawing/2014/main" id="{37768CFC-6AEF-D744-A23B-B3F7B1CC16C5}"/>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0" name="Slide Number Placeholder 5">
            <a:extLst>
              <a:ext uri="{FF2B5EF4-FFF2-40B4-BE49-F238E27FC236}">
                <a16:creationId xmlns:a16="http://schemas.microsoft.com/office/drawing/2014/main" id="{D93710B7-7EB9-FA45-A0FE-45B364844F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2" name="Footer Placeholder 4">
            <a:extLst>
              <a:ext uri="{FF2B5EF4-FFF2-40B4-BE49-F238E27FC236}">
                <a16:creationId xmlns:a16="http://schemas.microsoft.com/office/drawing/2014/main" id="{F244053C-E493-6C4D-9CEF-16DB2081F03D}"/>
              </a:ext>
            </a:extLst>
          </p:cNvPr>
          <p:cNvSpPr>
            <a:spLocks noGrp="1"/>
          </p:cNvSpPr>
          <p:nvPr>
            <p:ph type="ftr" sz="quarter" idx="3"/>
          </p:nvPr>
        </p:nvSpPr>
        <p:spPr>
          <a:xfrm>
            <a:off x="3917950" y="6356351"/>
            <a:ext cx="7379969"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B7F5ADFD-39E3-E643-8EE5-C924A226E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A74C0EA1-966C-1F44-AB34-0E83769D5C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5542243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2" spcCol="720000"/>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GB"/>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EA99F18A-DC93-8D43-B5EA-B3DEB27CA05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6F507F58-E567-5F48-A2BB-D93CE6CA19D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8" name="Footer Placeholder 4">
            <a:extLst>
              <a:ext uri="{FF2B5EF4-FFF2-40B4-BE49-F238E27FC236}">
                <a16:creationId xmlns:a16="http://schemas.microsoft.com/office/drawing/2014/main" id="{6999A4BE-B528-B04B-85B9-C6C54914FB1F}"/>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7A054028-703C-3542-A5B2-94B4FC73C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0" name="Picture 9">
            <a:extLst>
              <a:ext uri="{FF2B5EF4-FFF2-40B4-BE49-F238E27FC236}">
                <a16:creationId xmlns:a16="http://schemas.microsoft.com/office/drawing/2014/main" id="{2369DCE1-9A8C-AF4F-8467-D57B8EE560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3" spcCol="360000"/>
          <a:lstStyle>
            <a:lvl1pPr>
              <a:defRPr/>
            </a:lvl1pPr>
            <a:lvl2pPr>
              <a:defRPr/>
            </a:lvl2pPr>
            <a:lvl3pPr>
              <a:defRPr/>
            </a:lvl3pPr>
            <a:lvl4pPr>
              <a:defRPr/>
            </a:lvl4pPr>
            <a:lvl5pPr marL="4320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GB" dirty="0"/>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A96CFDA8-D52D-404B-9F32-67F3F898B7EE}"/>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029C99F5-47F2-ED4E-A070-12B5B7C3CD0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8" name="Footer Placeholder 4">
            <a:extLst>
              <a:ext uri="{FF2B5EF4-FFF2-40B4-BE49-F238E27FC236}">
                <a16:creationId xmlns:a16="http://schemas.microsoft.com/office/drawing/2014/main" id="{31CFFB53-9114-8B44-A6EB-A212D0D24CBB}"/>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8317D0C7-1A24-284B-A267-563D73DBA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0" name="Picture 9">
            <a:extLst>
              <a:ext uri="{FF2B5EF4-FFF2-40B4-BE49-F238E27FC236}">
                <a16:creationId xmlns:a16="http://schemas.microsoft.com/office/drawing/2014/main" id="{FBA879A5-7975-F541-B3BC-8500405574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4239701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5520573" cy="43576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1592262"/>
            <a:ext cx="5520267" cy="4357687"/>
          </a:xfrm>
        </p:spPr>
        <p:txBody>
          <a:bodyPr/>
          <a:lstStyle>
            <a:lvl1pPr marL="0" indent="0">
              <a:buNone/>
              <a:defRPr sz="1600"/>
            </a:lvl1pPr>
          </a:lstStyle>
          <a:p>
            <a:pPr lvl="0"/>
            <a:r>
              <a:rPr lang="en-US"/>
              <a:t>Add chart/table/photo</a:t>
            </a:r>
            <a:endParaRPr lang="en-GB"/>
          </a:p>
        </p:txBody>
      </p:sp>
      <p:sp>
        <p:nvSpPr>
          <p:cNvPr id="15" name="Title 1">
            <a:extLst>
              <a:ext uri="{FF2B5EF4-FFF2-40B4-BE49-F238E27FC236}">
                <a16:creationId xmlns:a16="http://schemas.microsoft.com/office/drawing/2014/main" id="{75BF9F6A-185E-D049-AB08-15D7583E12A2}"/>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6" name="Text Placeholder 4">
            <a:extLst>
              <a:ext uri="{FF2B5EF4-FFF2-40B4-BE49-F238E27FC236}">
                <a16:creationId xmlns:a16="http://schemas.microsoft.com/office/drawing/2014/main" id="{68EFA127-AF66-DF47-AE0A-5AE59DEEA3CA}"/>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26DD6696-3FA5-8E4E-B7A1-26C67A1C974F}"/>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58FE6DA1-D5C2-9742-9034-655CED40775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19" name="Footer Placeholder 4">
            <a:extLst>
              <a:ext uri="{FF2B5EF4-FFF2-40B4-BE49-F238E27FC236}">
                <a16:creationId xmlns:a16="http://schemas.microsoft.com/office/drawing/2014/main" id="{0C3FEA33-AC9B-6043-9DDD-CE162D572A6B}"/>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0" name="Picture 9">
            <a:extLst>
              <a:ext uri="{FF2B5EF4-FFF2-40B4-BE49-F238E27FC236}">
                <a16:creationId xmlns:a16="http://schemas.microsoft.com/office/drawing/2014/main" id="{1F1BEC03-7B38-3D42-81F5-9CC4A2A822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51D9129B-0B9B-2949-97BE-AC592648F2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5693191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602535"/>
            <a:ext cx="6479602" cy="4347415"/>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descr="Add image here"/>
          <p:cNvSpPr>
            <a:spLocks noGrp="1"/>
          </p:cNvSpPr>
          <p:nvPr>
            <p:ph type="pic" sz="quarter" idx="10"/>
          </p:nvPr>
        </p:nvSpPr>
        <p:spPr>
          <a:xfrm>
            <a:off x="8075613" y="1602536"/>
            <a:ext cx="3636387" cy="2088000"/>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5613" y="3843729"/>
            <a:ext cx="3636000" cy="2088000"/>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20" name="Title 1">
            <a:extLst>
              <a:ext uri="{FF2B5EF4-FFF2-40B4-BE49-F238E27FC236}">
                <a16:creationId xmlns:a16="http://schemas.microsoft.com/office/drawing/2014/main" id="{2F15A368-1733-764C-B16B-70BDFCDA4CD0}"/>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1" name="Text Placeholder 4">
            <a:extLst>
              <a:ext uri="{FF2B5EF4-FFF2-40B4-BE49-F238E27FC236}">
                <a16:creationId xmlns:a16="http://schemas.microsoft.com/office/drawing/2014/main" id="{DE77F893-67C0-CE4F-A59D-E2C0A7A456E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3" name="Straight Connector 12">
            <a:extLst>
              <a:ext uri="{FF2B5EF4-FFF2-40B4-BE49-F238E27FC236}">
                <a16:creationId xmlns:a16="http://schemas.microsoft.com/office/drawing/2014/main" id="{2331FF65-03E8-8A49-B200-30B7E9B5FC3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63848389-282B-0C4B-90ED-D81CEE670DA9}"/>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22" name="Footer Placeholder 4">
            <a:extLst>
              <a:ext uri="{FF2B5EF4-FFF2-40B4-BE49-F238E27FC236}">
                <a16:creationId xmlns:a16="http://schemas.microsoft.com/office/drawing/2014/main" id="{3FCB8051-DAAA-514B-972B-6B1708BD24EF}"/>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pic>
        <p:nvPicPr>
          <p:cNvPr id="11" name="Picture 10">
            <a:extLst>
              <a:ext uri="{FF2B5EF4-FFF2-40B4-BE49-F238E27FC236}">
                <a16:creationId xmlns:a16="http://schemas.microsoft.com/office/drawing/2014/main" id="{9DF28AEA-385F-9043-AE4C-DAEF90A5C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2" name="Picture 11">
            <a:extLst>
              <a:ext uri="{FF2B5EF4-FFF2-40B4-BE49-F238E27FC236}">
                <a16:creationId xmlns:a16="http://schemas.microsoft.com/office/drawing/2014/main" id="{A9155127-9F84-EC48-9F7F-7C6781FB6D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480000" y="509953"/>
            <a:ext cx="11232001" cy="689471"/>
          </a:xfrm>
          <a:prstGeom prst="rect">
            <a:avLst/>
          </a:prstGeom>
        </p:spPr>
        <p:txBody>
          <a:bodyPr vert="horz" lIns="0" tIns="0" rIns="0" bIns="0" rtlCol="0" anchor="b" anchorCtr="0">
            <a:noAutofit/>
          </a:bodyPr>
          <a:lstStyle/>
          <a:p>
            <a:r>
              <a:rPr lang="en-GB" noProof="0"/>
              <a:t>Click</a:t>
            </a:r>
            <a:r>
              <a:rPr lang="en-US"/>
              <a:t> to edit Master title style</a:t>
            </a:r>
            <a:endParaRPr lang="en-GB"/>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480575" y="1597880"/>
            <a:ext cx="11232000" cy="4351338"/>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GB" noProof="0" dirty="0"/>
              <a:t>Second</a:t>
            </a:r>
            <a:r>
              <a:rPr lang="en-US" dirty="0"/>
              <a:t> level</a:t>
            </a:r>
          </a:p>
          <a:p>
            <a:pPr lvl="2"/>
            <a:r>
              <a:rPr lang="en-GB" noProof="0" dirty="0"/>
              <a:t>Third level</a:t>
            </a:r>
          </a:p>
          <a:p>
            <a:pPr lvl="3"/>
            <a:r>
              <a:rPr lang="en-GB" noProof="0" dirty="0"/>
              <a:t>Fourth</a:t>
            </a:r>
            <a:r>
              <a:rPr lang="en-US" dirty="0"/>
              <a:t> level</a:t>
            </a:r>
          </a:p>
          <a:p>
            <a:pPr lvl="4"/>
            <a:r>
              <a:rPr lang="en-GB" noProof="0" dirty="0"/>
              <a:t>Fifth</a:t>
            </a:r>
            <a:r>
              <a:rPr lang="en-US" dirty="0"/>
              <a:t>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Slide Number Placeholder 5">
            <a:extLst>
              <a:ext uri="{FF2B5EF4-FFF2-40B4-BE49-F238E27FC236}">
                <a16:creationId xmlns:a16="http://schemas.microsoft.com/office/drawing/2014/main" id="{3042AE4E-44FE-7E4B-AF1A-860913C2F474}"/>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dirty="0"/>
              <a:t> </a:t>
            </a:r>
          </a:p>
        </p:txBody>
      </p:sp>
      <p:sp>
        <p:nvSpPr>
          <p:cNvPr id="5" name="Footer Placeholder 4">
            <a:extLst>
              <a:ext uri="{FF2B5EF4-FFF2-40B4-BE49-F238E27FC236}">
                <a16:creationId xmlns:a16="http://schemas.microsoft.com/office/drawing/2014/main" id="{B5249DCB-2F53-A44C-9480-CDBE29F0F244}"/>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The Use of Colour in Learning Materials</a:t>
            </a:r>
            <a:endParaRPr lang="en-GB" dirty="0"/>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1" r:id="rId1"/>
    <p:sldLayoutId id="2147484098" r:id="rId2"/>
    <p:sldLayoutId id="2147484093" r:id="rId3"/>
    <p:sldLayoutId id="2147484176" r:id="rId4"/>
    <p:sldLayoutId id="2147484175" r:id="rId5"/>
    <p:sldLayoutId id="2147484073" r:id="rId6"/>
    <p:sldLayoutId id="2147484177" r:id="rId7"/>
    <p:sldLayoutId id="2147484174" r:id="rId8"/>
    <p:sldLayoutId id="2147484094" r:id="rId9"/>
    <p:sldLayoutId id="2147484062" r:id="rId10"/>
    <p:sldLayoutId id="2147484095" r:id="rId11"/>
    <p:sldLayoutId id="2147484178" r:id="rId12"/>
    <p:sldLayoutId id="2147484179" r:id="rId13"/>
    <p:sldLayoutId id="2147484180" r:id="rId14"/>
    <p:sldLayoutId id="2147484181" r:id="rId15"/>
    <p:sldLayoutId id="2147484074" r:id="rId16"/>
    <p:sldLayoutId id="2147484075" r:id="rId17"/>
    <p:sldLayoutId id="2147484097" r:id="rId18"/>
    <p:sldLayoutId id="2147484082" r:id="rId19"/>
    <p:sldLayoutId id="2147484173" r:id="rId20"/>
  </p:sldLayoutIdLst>
  <p:hf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78" userDrawn="1">
          <p15:clr>
            <a:srgbClr val="F26B43"/>
          </p15:clr>
        </p15:guide>
        <p15:guide id="4" pos="302" userDrawn="1">
          <p15:clr>
            <a:srgbClr val="F26B43"/>
          </p15:clr>
        </p15:guide>
        <p15:guide id="5" pos="824" userDrawn="1">
          <p15:clr>
            <a:srgbClr val="F26B43"/>
          </p15:clr>
        </p15:guide>
        <p15:guide id="6" pos="914" userDrawn="1">
          <p15:clr>
            <a:srgbClr val="F26B43"/>
          </p15:clr>
        </p15:guide>
        <p15:guide id="7" pos="1413" userDrawn="1">
          <p15:clr>
            <a:srgbClr val="F26B43"/>
          </p15:clr>
        </p15:guide>
        <p15:guide id="8" pos="1504" userDrawn="1">
          <p15:clr>
            <a:srgbClr val="F26B43"/>
          </p15:clr>
        </p15:guide>
        <p15:guide id="9" pos="2003" userDrawn="1">
          <p15:clr>
            <a:srgbClr val="F26B43"/>
          </p15:clr>
        </p15:guide>
        <p15:guide id="10" pos="2094" userDrawn="1">
          <p15:clr>
            <a:srgbClr val="F26B43"/>
          </p15:clr>
        </p15:guide>
        <p15:guide id="11" pos="2593" userDrawn="1">
          <p15:clr>
            <a:srgbClr val="F26B43"/>
          </p15:clr>
        </p15:guide>
        <p15:guide id="12" pos="2683" userDrawn="1">
          <p15:clr>
            <a:srgbClr val="F26B43"/>
          </p15:clr>
        </p15:guide>
        <p15:guide id="13" pos="3205" userDrawn="1">
          <p15:clr>
            <a:srgbClr val="F26B43"/>
          </p15:clr>
        </p15:guide>
        <p15:guide id="14" pos="3296" userDrawn="1">
          <p15:clr>
            <a:srgbClr val="F26B43"/>
          </p15:clr>
        </p15:guide>
        <p15:guide id="15" pos="3795" userDrawn="1">
          <p15:clr>
            <a:srgbClr val="F26B43"/>
          </p15:clr>
        </p15:guide>
        <p15:guide id="16" pos="3885" userDrawn="1">
          <p15:clr>
            <a:srgbClr val="F26B43"/>
          </p15:clr>
        </p15:guide>
        <p15:guide id="17" pos="4384" userDrawn="1">
          <p15:clr>
            <a:srgbClr val="F26B43"/>
          </p15:clr>
        </p15:guide>
        <p15:guide id="18" pos="4475" userDrawn="1">
          <p15:clr>
            <a:srgbClr val="F26B43"/>
          </p15:clr>
        </p15:guide>
        <p15:guide id="19" pos="4997" userDrawn="1">
          <p15:clr>
            <a:srgbClr val="F26B43"/>
          </p15:clr>
        </p15:guide>
        <p15:guide id="20" pos="5087" userDrawn="1">
          <p15:clr>
            <a:srgbClr val="F26B43"/>
          </p15:clr>
        </p15:guide>
        <p15:guide id="21" pos="5586" userDrawn="1">
          <p15:clr>
            <a:srgbClr val="F26B43"/>
          </p15:clr>
        </p15:guide>
        <p15:guide id="22" pos="5677" userDrawn="1">
          <p15:clr>
            <a:srgbClr val="F26B43"/>
          </p15:clr>
        </p15:guide>
        <p15:guide id="23" pos="6176" userDrawn="1">
          <p15:clr>
            <a:srgbClr val="F26B43"/>
          </p15:clr>
        </p15:guide>
        <p15:guide id="24" pos="6267" userDrawn="1">
          <p15:clr>
            <a:srgbClr val="F26B43"/>
          </p15:clr>
        </p15:guide>
        <p15:guide id="25" pos="6766" userDrawn="1">
          <p15:clr>
            <a:srgbClr val="F26B43"/>
          </p15:clr>
        </p15:guide>
        <p15:guide id="26" pos="6856" userDrawn="1">
          <p15:clr>
            <a:srgbClr val="F26B43"/>
          </p15:clr>
        </p15:guide>
        <p15:guide id="27" orient="horz" pos="1003" userDrawn="1">
          <p15:clr>
            <a:srgbClr val="F26B43"/>
          </p15:clr>
        </p15:guide>
        <p15:guide id="28" orient="horz" pos="3748" userDrawn="1">
          <p15:clr>
            <a:srgbClr val="F26B43"/>
          </p15:clr>
        </p15:guide>
        <p15:guide id="29" orient="horz" pos="686" userDrawn="1">
          <p15:clr>
            <a:srgbClr val="F26B43"/>
          </p15:clr>
        </p15:guide>
        <p15:guide id="30" orient="horz" pos="4156" userDrawn="1">
          <p15:clr>
            <a:srgbClr val="F26B43"/>
          </p15:clr>
        </p15:guide>
        <p15:guide id="31"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irlen.com/the-irlen-method/" TargetMode="External"/><Relationship Id="rId2" Type="http://schemas.openxmlformats.org/officeDocument/2006/relationships/hyperlink" Target="https://neurodiversity.design/principles/colour/#:~:text=The%20choice%20of%20colour%20for,preferred%20for%20main%2F%20body%20text."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mailto:emailaddress@arts.ac.uk"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226-C8F3-4DBE-969F-66B866BB70B7}"/>
              </a:ext>
            </a:extLst>
          </p:cNvPr>
          <p:cNvSpPr>
            <a:spLocks noGrp="1"/>
          </p:cNvSpPr>
          <p:nvPr>
            <p:ph type="ctrTitle"/>
          </p:nvPr>
        </p:nvSpPr>
        <p:spPr/>
        <p:txBody>
          <a:bodyPr/>
          <a:lstStyle/>
          <a:p>
            <a:r>
              <a:rPr lang="en-GB" dirty="0"/>
              <a:t>An Intervention: </a:t>
            </a:r>
            <a:br>
              <a:rPr lang="en-GB" dirty="0"/>
            </a:br>
            <a:r>
              <a:rPr lang="en-GB" dirty="0"/>
              <a:t>The Use of Colour in Learning Materials</a:t>
            </a:r>
          </a:p>
        </p:txBody>
      </p:sp>
      <p:sp>
        <p:nvSpPr>
          <p:cNvPr id="3" name="Subtitle 2">
            <a:extLst>
              <a:ext uri="{FF2B5EF4-FFF2-40B4-BE49-F238E27FC236}">
                <a16:creationId xmlns:a16="http://schemas.microsoft.com/office/drawing/2014/main" id="{25446647-EF95-4665-8FE1-31FBC02423F2}"/>
              </a:ext>
            </a:extLst>
          </p:cNvPr>
          <p:cNvSpPr>
            <a:spLocks noGrp="1"/>
          </p:cNvSpPr>
          <p:nvPr>
            <p:ph type="subTitle" idx="1"/>
          </p:nvPr>
        </p:nvSpPr>
        <p:spPr>
          <a:xfrm>
            <a:off x="479858" y="5404724"/>
            <a:ext cx="11232284" cy="648000"/>
          </a:xfrm>
        </p:spPr>
        <p:txBody>
          <a:bodyPr vert="horz" lIns="0" tIns="0" rIns="0" bIns="0" rtlCol="0" anchor="t">
            <a:noAutofit/>
          </a:bodyPr>
          <a:lstStyle/>
          <a:p>
            <a:r>
              <a:rPr lang="en-GB" dirty="0"/>
              <a:t>Julia Redman PGCert 25/26</a:t>
            </a:r>
          </a:p>
        </p:txBody>
      </p:sp>
      <p:sp>
        <p:nvSpPr>
          <p:cNvPr id="4" name="TextBox 3">
            <a:extLst>
              <a:ext uri="{FF2B5EF4-FFF2-40B4-BE49-F238E27FC236}">
                <a16:creationId xmlns:a16="http://schemas.microsoft.com/office/drawing/2014/main" id="{4D1BD048-EDAC-7A4F-AAD2-CD3290739874}"/>
              </a:ext>
            </a:extLst>
          </p:cNvPr>
          <p:cNvSpPr txBox="1"/>
          <p:nvPr/>
        </p:nvSpPr>
        <p:spPr>
          <a:xfrm>
            <a:off x="2328863" y="742950"/>
            <a:ext cx="0" cy="0"/>
          </a:xfrm>
          <a:prstGeom prst="rect">
            <a:avLst/>
          </a:prstGeom>
          <a:noFill/>
        </p:spPr>
        <p:txBody>
          <a:bodyPr wrap="none" lIns="0" tIns="0" rIns="0" bIns="0" rtlCol="0" anchor="t" anchorCtr="0">
            <a:noAutofit/>
          </a:bodyPr>
          <a:lstStyle/>
          <a:p>
            <a:pPr algn="l"/>
            <a:endParaRPr lang="en-US" sz="2400" dirty="0"/>
          </a:p>
        </p:txBody>
      </p:sp>
    </p:spTree>
    <p:extLst>
      <p:ext uri="{BB962C8B-B14F-4D97-AF65-F5344CB8AC3E}">
        <p14:creationId xmlns:p14="http://schemas.microsoft.com/office/powerpoint/2010/main" val="426035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05FBE-7C25-359B-FEAD-072E506A38BE}"/>
              </a:ext>
            </a:extLst>
          </p:cNvPr>
          <p:cNvSpPr>
            <a:spLocks noGrp="1"/>
          </p:cNvSpPr>
          <p:nvPr>
            <p:ph type="body" sz="quarter" idx="15"/>
          </p:nvPr>
        </p:nvSpPr>
        <p:spPr/>
        <p:txBody>
          <a:bodyPr/>
          <a:lstStyle/>
          <a:p>
            <a:r>
              <a:rPr lang="en-GB" dirty="0"/>
              <a:t>According to the research, visual stress can be greatly reduced with the addition of colour, with the choice of colour for text maintaining a high contrast ratio with a coloured background </a:t>
            </a:r>
            <a:r>
              <a:rPr lang="en-GB" dirty="0" err="1"/>
              <a:t>eg.</a:t>
            </a:r>
            <a:r>
              <a:rPr lang="en-GB" dirty="0"/>
              <a:t> black text on a pastel colour background, or white text on a deeper coloured background.</a:t>
            </a:r>
            <a:endParaRPr lang="en-US" dirty="0"/>
          </a:p>
        </p:txBody>
      </p:sp>
      <p:sp>
        <p:nvSpPr>
          <p:cNvPr id="3" name="Picture Placeholder 2">
            <a:extLst>
              <a:ext uri="{FF2B5EF4-FFF2-40B4-BE49-F238E27FC236}">
                <a16:creationId xmlns:a16="http://schemas.microsoft.com/office/drawing/2014/main" id="{34C5E133-7FB5-F2EF-5B72-5277A5654EDE}"/>
              </a:ext>
            </a:extLst>
          </p:cNvPr>
          <p:cNvSpPr>
            <a:spLocks noGrp="1"/>
          </p:cNvSpPr>
          <p:nvPr>
            <p:ph type="pic" sz="quarter" idx="10"/>
          </p:nvPr>
        </p:nvSpPr>
        <p:spPr/>
        <p:txBody>
          <a:bodyPr/>
          <a:lstStyle/>
          <a:p>
            <a:endParaRPr lang="en-US"/>
          </a:p>
        </p:txBody>
      </p:sp>
      <p:sp>
        <p:nvSpPr>
          <p:cNvPr id="4" name="Picture Placeholder 3">
            <a:extLst>
              <a:ext uri="{FF2B5EF4-FFF2-40B4-BE49-F238E27FC236}">
                <a16:creationId xmlns:a16="http://schemas.microsoft.com/office/drawing/2014/main" id="{0924FE7C-D935-B68F-7AE5-2A703D67B353}"/>
              </a:ext>
            </a:extLst>
          </p:cNvPr>
          <p:cNvSpPr>
            <a:spLocks noGrp="1"/>
          </p:cNvSpPr>
          <p:nvPr>
            <p:ph type="pic" sz="quarter" idx="16"/>
          </p:nvPr>
        </p:nvSpPr>
        <p:spPr/>
        <p:txBody>
          <a:bodyPr/>
          <a:lstStyle/>
          <a:p>
            <a:endParaRPr lang="en-US"/>
          </a:p>
        </p:txBody>
      </p:sp>
      <p:sp>
        <p:nvSpPr>
          <p:cNvPr id="5" name="Title 4">
            <a:extLst>
              <a:ext uri="{FF2B5EF4-FFF2-40B4-BE49-F238E27FC236}">
                <a16:creationId xmlns:a16="http://schemas.microsoft.com/office/drawing/2014/main" id="{A75E04E7-8D4E-DEDC-B2AA-1C1ADD0CFBDD}"/>
              </a:ext>
            </a:extLst>
          </p:cNvPr>
          <p:cNvSpPr>
            <a:spLocks noGrp="1"/>
          </p:cNvSpPr>
          <p:nvPr>
            <p:ph type="ctrTitle"/>
          </p:nvPr>
        </p:nvSpPr>
        <p:spPr/>
        <p:txBody>
          <a:bodyPr/>
          <a:lstStyle/>
          <a:p>
            <a:r>
              <a:rPr lang="en-US" dirty="0"/>
              <a:t>Research</a:t>
            </a:r>
          </a:p>
        </p:txBody>
      </p:sp>
      <p:sp>
        <p:nvSpPr>
          <p:cNvPr id="7" name="Slide Number Placeholder 6">
            <a:extLst>
              <a:ext uri="{FF2B5EF4-FFF2-40B4-BE49-F238E27FC236}">
                <a16:creationId xmlns:a16="http://schemas.microsoft.com/office/drawing/2014/main" id="{D87ACA63-7805-2DB8-262C-C906BA5B89D2}"/>
              </a:ext>
            </a:extLst>
          </p:cNvPr>
          <p:cNvSpPr>
            <a:spLocks noGrp="1"/>
          </p:cNvSpPr>
          <p:nvPr>
            <p:ph type="sldNum" sz="quarter" idx="4"/>
          </p:nvPr>
        </p:nvSpPr>
        <p:spPr/>
        <p:txBody>
          <a:bodyPr/>
          <a:lstStyle/>
          <a:p>
            <a:fld id="{2CC19541-5F6E-2C4C-BF21-196C1C8E2E31}" type="slidenum">
              <a:rPr lang="en-GB" smtClean="0"/>
              <a:pPr/>
              <a:t>10</a:t>
            </a:fld>
            <a:r>
              <a:rPr lang="en-GB"/>
              <a:t> </a:t>
            </a:r>
            <a:endParaRPr lang="en-GB" dirty="0"/>
          </a:p>
        </p:txBody>
      </p:sp>
      <p:sp>
        <p:nvSpPr>
          <p:cNvPr id="8" name="Footer Placeholder 7">
            <a:extLst>
              <a:ext uri="{FF2B5EF4-FFF2-40B4-BE49-F238E27FC236}">
                <a16:creationId xmlns:a16="http://schemas.microsoft.com/office/drawing/2014/main" id="{C0A5E516-5680-2A14-0CE2-6BCCE6898226}"/>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408546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DC5BF-1E16-7C28-AAC6-C6DC694F383D}"/>
              </a:ext>
            </a:extLst>
          </p:cNvPr>
          <p:cNvSpPr>
            <a:spLocks noGrp="1"/>
          </p:cNvSpPr>
          <p:nvPr>
            <p:ph type="body" sz="quarter" idx="15"/>
          </p:nvPr>
        </p:nvSpPr>
        <p:spPr/>
        <p:txBody>
          <a:bodyPr/>
          <a:lstStyle/>
          <a:p>
            <a:r>
              <a:rPr lang="en-GB" dirty="0"/>
              <a:t>It appears that there are benefits for neurotypical learners too, in reducing eyestrain when experiencing cognitive fatigue. Changing the visual appearance in this way has the potential to improve learning retention and ease anxiety related fatigue.</a:t>
            </a:r>
            <a:endParaRPr lang="en-US" dirty="0"/>
          </a:p>
        </p:txBody>
      </p:sp>
      <p:sp>
        <p:nvSpPr>
          <p:cNvPr id="3" name="Picture Placeholder 2">
            <a:extLst>
              <a:ext uri="{FF2B5EF4-FFF2-40B4-BE49-F238E27FC236}">
                <a16:creationId xmlns:a16="http://schemas.microsoft.com/office/drawing/2014/main" id="{993242B1-2ADF-092D-9B47-F37FD740439D}"/>
              </a:ext>
            </a:extLst>
          </p:cNvPr>
          <p:cNvSpPr>
            <a:spLocks noGrp="1"/>
          </p:cNvSpPr>
          <p:nvPr>
            <p:ph type="pic" sz="quarter" idx="10"/>
          </p:nvPr>
        </p:nvSpPr>
        <p:spPr/>
        <p:txBody>
          <a:bodyPr/>
          <a:lstStyle/>
          <a:p>
            <a:endParaRPr lang="en-US"/>
          </a:p>
        </p:txBody>
      </p:sp>
      <p:sp>
        <p:nvSpPr>
          <p:cNvPr id="4" name="Picture Placeholder 3">
            <a:extLst>
              <a:ext uri="{FF2B5EF4-FFF2-40B4-BE49-F238E27FC236}">
                <a16:creationId xmlns:a16="http://schemas.microsoft.com/office/drawing/2014/main" id="{3A9FBF6E-362B-7B83-31B5-A228B2F7BEDD}"/>
              </a:ext>
            </a:extLst>
          </p:cNvPr>
          <p:cNvSpPr>
            <a:spLocks noGrp="1"/>
          </p:cNvSpPr>
          <p:nvPr>
            <p:ph type="pic" sz="quarter" idx="16"/>
          </p:nvPr>
        </p:nvSpPr>
        <p:spPr/>
        <p:txBody>
          <a:bodyPr/>
          <a:lstStyle/>
          <a:p>
            <a:endParaRPr lang="en-US"/>
          </a:p>
        </p:txBody>
      </p:sp>
      <p:sp>
        <p:nvSpPr>
          <p:cNvPr id="5" name="Title 4">
            <a:extLst>
              <a:ext uri="{FF2B5EF4-FFF2-40B4-BE49-F238E27FC236}">
                <a16:creationId xmlns:a16="http://schemas.microsoft.com/office/drawing/2014/main" id="{E8B4093E-59ED-58C5-A5C5-3E58DF62A0F8}"/>
              </a:ext>
            </a:extLst>
          </p:cNvPr>
          <p:cNvSpPr>
            <a:spLocks noGrp="1"/>
          </p:cNvSpPr>
          <p:nvPr>
            <p:ph type="ctrTitle"/>
          </p:nvPr>
        </p:nvSpPr>
        <p:spPr/>
        <p:txBody>
          <a:bodyPr/>
          <a:lstStyle/>
          <a:p>
            <a:r>
              <a:rPr lang="en-US" dirty="0"/>
              <a:t>Additional Benefits for Neurotypical Learners</a:t>
            </a:r>
          </a:p>
        </p:txBody>
      </p:sp>
      <p:sp>
        <p:nvSpPr>
          <p:cNvPr id="7" name="Slide Number Placeholder 6">
            <a:extLst>
              <a:ext uri="{FF2B5EF4-FFF2-40B4-BE49-F238E27FC236}">
                <a16:creationId xmlns:a16="http://schemas.microsoft.com/office/drawing/2014/main" id="{A30B76B2-3BC4-8530-CC70-2248199183EC}"/>
              </a:ext>
            </a:extLst>
          </p:cNvPr>
          <p:cNvSpPr>
            <a:spLocks noGrp="1"/>
          </p:cNvSpPr>
          <p:nvPr>
            <p:ph type="sldNum" sz="quarter" idx="4"/>
          </p:nvPr>
        </p:nvSpPr>
        <p:spPr/>
        <p:txBody>
          <a:bodyPr/>
          <a:lstStyle/>
          <a:p>
            <a:fld id="{2CC19541-5F6E-2C4C-BF21-196C1C8E2E31}" type="slidenum">
              <a:rPr lang="en-GB" smtClean="0"/>
              <a:pPr/>
              <a:t>11</a:t>
            </a:fld>
            <a:r>
              <a:rPr lang="en-GB"/>
              <a:t> </a:t>
            </a:r>
            <a:endParaRPr lang="en-GB" dirty="0"/>
          </a:p>
        </p:txBody>
      </p:sp>
      <p:sp>
        <p:nvSpPr>
          <p:cNvPr id="8" name="Footer Placeholder 7">
            <a:extLst>
              <a:ext uri="{FF2B5EF4-FFF2-40B4-BE49-F238E27FC236}">
                <a16:creationId xmlns:a16="http://schemas.microsoft.com/office/drawing/2014/main" id="{ABF36C23-8F1D-FA4B-D548-7F334D1F6AEE}"/>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143554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6ADEC-65EE-BC37-E92E-1CFE66A8EE15}"/>
              </a:ext>
            </a:extLst>
          </p:cNvPr>
          <p:cNvSpPr>
            <a:spLocks noGrp="1"/>
          </p:cNvSpPr>
          <p:nvPr>
            <p:ph type="body" sz="quarter" idx="15"/>
          </p:nvPr>
        </p:nvSpPr>
        <p:spPr/>
        <p:txBody>
          <a:bodyPr/>
          <a:lstStyle/>
          <a:p>
            <a:r>
              <a:rPr lang="en-GB" dirty="0"/>
              <a:t>I have started to test this approach in my current lectures, in order to gain some feedback from the current cohort of first year students on the BSc Fashion Management course at LCF. It would be very easy to implement more widely, and has the potential to generate positive impact across the student population.</a:t>
            </a:r>
            <a:endParaRPr lang="en-US" dirty="0"/>
          </a:p>
        </p:txBody>
      </p:sp>
      <p:sp>
        <p:nvSpPr>
          <p:cNvPr id="3" name="Picture Placeholder 2">
            <a:extLst>
              <a:ext uri="{FF2B5EF4-FFF2-40B4-BE49-F238E27FC236}">
                <a16:creationId xmlns:a16="http://schemas.microsoft.com/office/drawing/2014/main" id="{BF5F86A4-E6DF-83F3-D71C-EA595338CA5C}"/>
              </a:ext>
            </a:extLst>
          </p:cNvPr>
          <p:cNvSpPr>
            <a:spLocks noGrp="1"/>
          </p:cNvSpPr>
          <p:nvPr>
            <p:ph type="pic" sz="quarter" idx="10"/>
          </p:nvPr>
        </p:nvSpPr>
        <p:spPr/>
        <p:txBody>
          <a:bodyPr/>
          <a:lstStyle/>
          <a:p>
            <a:endParaRPr lang="en-US"/>
          </a:p>
        </p:txBody>
      </p:sp>
      <p:sp>
        <p:nvSpPr>
          <p:cNvPr id="4" name="Picture Placeholder 3">
            <a:extLst>
              <a:ext uri="{FF2B5EF4-FFF2-40B4-BE49-F238E27FC236}">
                <a16:creationId xmlns:a16="http://schemas.microsoft.com/office/drawing/2014/main" id="{9C6973AE-BEC7-2511-CAFD-6F41D5BE8ECA}"/>
              </a:ext>
            </a:extLst>
          </p:cNvPr>
          <p:cNvSpPr>
            <a:spLocks noGrp="1"/>
          </p:cNvSpPr>
          <p:nvPr>
            <p:ph type="pic" sz="quarter" idx="16"/>
          </p:nvPr>
        </p:nvSpPr>
        <p:spPr/>
        <p:txBody>
          <a:bodyPr/>
          <a:lstStyle/>
          <a:p>
            <a:endParaRPr lang="en-US"/>
          </a:p>
        </p:txBody>
      </p:sp>
      <p:sp>
        <p:nvSpPr>
          <p:cNvPr id="5" name="Title 4">
            <a:extLst>
              <a:ext uri="{FF2B5EF4-FFF2-40B4-BE49-F238E27FC236}">
                <a16:creationId xmlns:a16="http://schemas.microsoft.com/office/drawing/2014/main" id="{03CFD4EC-FFEC-24E5-FBFF-B87329A5F11C}"/>
              </a:ext>
            </a:extLst>
          </p:cNvPr>
          <p:cNvSpPr>
            <a:spLocks noGrp="1"/>
          </p:cNvSpPr>
          <p:nvPr>
            <p:ph type="ctrTitle"/>
          </p:nvPr>
        </p:nvSpPr>
        <p:spPr/>
        <p:txBody>
          <a:bodyPr/>
          <a:lstStyle/>
          <a:p>
            <a:r>
              <a:rPr lang="en-US" dirty="0"/>
              <a:t>Testing</a:t>
            </a:r>
          </a:p>
        </p:txBody>
      </p:sp>
      <p:sp>
        <p:nvSpPr>
          <p:cNvPr id="7" name="Slide Number Placeholder 6">
            <a:extLst>
              <a:ext uri="{FF2B5EF4-FFF2-40B4-BE49-F238E27FC236}">
                <a16:creationId xmlns:a16="http://schemas.microsoft.com/office/drawing/2014/main" id="{84747EC4-8D95-3668-F5B0-1BDD5005CB22}"/>
              </a:ext>
            </a:extLst>
          </p:cNvPr>
          <p:cNvSpPr>
            <a:spLocks noGrp="1"/>
          </p:cNvSpPr>
          <p:nvPr>
            <p:ph type="sldNum" sz="quarter" idx="4"/>
          </p:nvPr>
        </p:nvSpPr>
        <p:spPr/>
        <p:txBody>
          <a:bodyPr/>
          <a:lstStyle/>
          <a:p>
            <a:fld id="{2CC19541-5F6E-2C4C-BF21-196C1C8E2E31}" type="slidenum">
              <a:rPr lang="en-GB" smtClean="0"/>
              <a:pPr/>
              <a:t>12</a:t>
            </a:fld>
            <a:r>
              <a:rPr lang="en-GB"/>
              <a:t> </a:t>
            </a:r>
            <a:endParaRPr lang="en-GB" dirty="0"/>
          </a:p>
        </p:txBody>
      </p:sp>
      <p:sp>
        <p:nvSpPr>
          <p:cNvPr id="8" name="Footer Placeholder 7">
            <a:extLst>
              <a:ext uri="{FF2B5EF4-FFF2-40B4-BE49-F238E27FC236}">
                <a16:creationId xmlns:a16="http://schemas.microsoft.com/office/drawing/2014/main" id="{B08149C9-5BA6-98D3-7C13-C2FD82B88BF3}"/>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237171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9911-2C28-BB92-FC46-7016C6A9A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F8F1C-4F03-49D1-BF9C-2FAC56861323}"/>
              </a:ext>
            </a:extLst>
          </p:cNvPr>
          <p:cNvSpPr>
            <a:spLocks noGrp="1"/>
          </p:cNvSpPr>
          <p:nvPr>
            <p:ph type="title"/>
          </p:nvPr>
        </p:nvSpPr>
        <p:spPr>
          <a:xfrm>
            <a:off x="480000" y="509953"/>
            <a:ext cx="11232001" cy="689471"/>
          </a:xfrm>
        </p:spPr>
        <p:txBody>
          <a:bodyPr anchor="b">
            <a:normAutofit/>
          </a:bodyPr>
          <a:lstStyle/>
          <a:p>
            <a:r>
              <a:rPr lang="en-GB" dirty="0"/>
              <a:t>The Use of Colour in Learning Materials</a:t>
            </a:r>
          </a:p>
        </p:txBody>
      </p:sp>
      <p:pic>
        <p:nvPicPr>
          <p:cNvPr id="6" name="Picture 5" descr="Colourful straws">
            <a:extLst>
              <a:ext uri="{FF2B5EF4-FFF2-40B4-BE49-F238E27FC236}">
                <a16:creationId xmlns:a16="http://schemas.microsoft.com/office/drawing/2014/main" id="{71201450-2FD5-01B5-E987-AE66E83B469E}"/>
              </a:ext>
            </a:extLst>
          </p:cNvPr>
          <p:cNvPicPr>
            <a:picLocks noChangeAspect="1"/>
          </p:cNvPicPr>
          <p:nvPr/>
        </p:nvPicPr>
        <p:blipFill>
          <a:blip r:embed="rId2"/>
          <a:srcRect t="15730"/>
          <a:stretch>
            <a:fillRect/>
          </a:stretch>
        </p:blipFill>
        <p:spPr>
          <a:xfrm>
            <a:off x="20" y="10"/>
            <a:ext cx="12191980" cy="6857990"/>
          </a:xfrm>
          <a:prstGeom prst="rect">
            <a:avLst/>
          </a:prstGeom>
          <a:noFill/>
        </p:spPr>
      </p:pic>
      <p:sp>
        <p:nvSpPr>
          <p:cNvPr id="3" name="Subtitle 2">
            <a:extLst>
              <a:ext uri="{FF2B5EF4-FFF2-40B4-BE49-F238E27FC236}">
                <a16:creationId xmlns:a16="http://schemas.microsoft.com/office/drawing/2014/main" id="{F66FEB9C-2214-3629-753E-1461C4A6BDA6}"/>
              </a:ext>
            </a:extLst>
          </p:cNvPr>
          <p:cNvSpPr>
            <a:spLocks noGrp="1"/>
          </p:cNvSpPr>
          <p:nvPr>
            <p:ph type="body" sz="quarter" idx="12"/>
          </p:nvPr>
        </p:nvSpPr>
        <p:spPr>
          <a:xfrm>
            <a:off x="479424" y="509953"/>
            <a:ext cx="9332791" cy="2476135"/>
          </a:xfrm>
        </p:spPr>
        <p:txBody>
          <a:bodyPr vert="horz" lIns="0" tIns="0" rIns="0" bIns="0" rtlCol="0">
            <a:normAutofit fontScale="55000" lnSpcReduction="20000"/>
          </a:bodyPr>
          <a:lstStyle/>
          <a:p>
            <a:pPr>
              <a:lnSpc>
                <a:spcPct val="100000"/>
              </a:lnSpc>
            </a:pPr>
            <a:endParaRPr lang="en-GB" sz="5200" dirty="0"/>
          </a:p>
          <a:p>
            <a:pPr>
              <a:lnSpc>
                <a:spcPct val="100000"/>
              </a:lnSpc>
            </a:pPr>
            <a:r>
              <a:rPr lang="en-GB" sz="6500" dirty="0"/>
              <a:t>The Use of Colour in Learning Materials</a:t>
            </a:r>
          </a:p>
          <a:p>
            <a:pPr>
              <a:lnSpc>
                <a:spcPct val="100000"/>
              </a:lnSpc>
            </a:pPr>
            <a:endParaRPr lang="en-GB" sz="4000" dirty="0"/>
          </a:p>
          <a:p>
            <a:pPr>
              <a:lnSpc>
                <a:spcPct val="100000"/>
              </a:lnSpc>
            </a:pPr>
            <a:r>
              <a:rPr lang="en-GB" sz="4400" dirty="0"/>
              <a:t>Unit Leader Julia Redman </a:t>
            </a:r>
          </a:p>
          <a:p>
            <a:pPr>
              <a:lnSpc>
                <a:spcPct val="100000"/>
              </a:lnSpc>
            </a:pPr>
            <a:r>
              <a:rPr lang="en-GB" sz="4400" dirty="0"/>
              <a:t>BSc/MSc Fashion Management Block 2 04.03.2024 </a:t>
            </a:r>
          </a:p>
          <a:p>
            <a:pPr>
              <a:lnSpc>
                <a:spcPct val="100000"/>
              </a:lnSpc>
            </a:pPr>
            <a:endParaRPr lang="en-GB" sz="2200" dirty="0"/>
          </a:p>
        </p:txBody>
      </p:sp>
      <p:sp>
        <p:nvSpPr>
          <p:cNvPr id="4" name="TextBox 3">
            <a:extLst>
              <a:ext uri="{FF2B5EF4-FFF2-40B4-BE49-F238E27FC236}">
                <a16:creationId xmlns:a16="http://schemas.microsoft.com/office/drawing/2014/main" id="{9CC940E5-FE1A-F907-8915-6DC8D4F39AF5}"/>
              </a:ext>
            </a:extLst>
          </p:cNvPr>
          <p:cNvSpPr txBox="1"/>
          <p:nvPr/>
        </p:nvSpPr>
        <p:spPr>
          <a:xfrm>
            <a:off x="2328863" y="742950"/>
            <a:ext cx="0" cy="0"/>
          </a:xfrm>
          <a:prstGeom prst="rect">
            <a:avLst/>
          </a:prstGeom>
          <a:noFill/>
        </p:spPr>
        <p:txBody>
          <a:bodyPr wrap="none" lIns="0" tIns="0" rIns="0" bIns="0" rtlCol="0" anchor="t" anchorCtr="0">
            <a:noAutofit/>
          </a:bodyPr>
          <a:lstStyle/>
          <a:p>
            <a:pPr algn="l"/>
            <a:endParaRPr lang="en-US" sz="2400" dirty="0"/>
          </a:p>
        </p:txBody>
      </p:sp>
    </p:spTree>
    <p:extLst>
      <p:ext uri="{BB962C8B-B14F-4D97-AF65-F5344CB8AC3E}">
        <p14:creationId xmlns:p14="http://schemas.microsoft.com/office/powerpoint/2010/main" val="367839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3845B-9F22-2851-82C4-B0B8BAD14655}"/>
              </a:ext>
            </a:extLst>
          </p:cNvPr>
          <p:cNvSpPr>
            <a:spLocks noGrp="1"/>
          </p:cNvSpPr>
          <p:nvPr>
            <p:ph type="body" sz="quarter" idx="15"/>
          </p:nvPr>
        </p:nvSpPr>
        <p:spPr>
          <a:xfrm>
            <a:off x="479998" y="1602535"/>
            <a:ext cx="11232000" cy="4347415"/>
          </a:xfrm>
        </p:spPr>
        <p:txBody>
          <a:bodyPr/>
          <a:lstStyle/>
          <a:p>
            <a:r>
              <a:rPr lang="en-GB" dirty="0"/>
              <a:t>Wilkins, Arnold. J., Reading Through Colour: How coloured filters can reduce reading difficulty, eye strain and headaches (2003)</a:t>
            </a:r>
          </a:p>
          <a:p>
            <a:r>
              <a:rPr lang="en-GB" dirty="0"/>
              <a:t>Neurodiversity Design System, Colour (22nd November 2023). Available at: </a:t>
            </a:r>
            <a:r>
              <a:rPr lang="en-GB" dirty="0">
                <a:hlinkClick r:id="rId2"/>
              </a:rPr>
              <a:t>https://neurodiversity.design/principles/colour/#:~:text=The%20choice%20of%20colour%20for,preferred%20for%20main%2F%20body%20text.</a:t>
            </a:r>
            <a:r>
              <a:rPr lang="en-GB" dirty="0"/>
              <a:t> (accessed 26.05.2025)</a:t>
            </a:r>
          </a:p>
          <a:p>
            <a:r>
              <a:rPr lang="en-GB" dirty="0"/>
              <a:t>Helen Irlen, The Irlen Method </a:t>
            </a:r>
            <a:r>
              <a:rPr lang="en-GB" dirty="0">
                <a:hlinkClick r:id="rId3"/>
              </a:rPr>
              <a:t>https://irlen.com/the-irlen-method/</a:t>
            </a:r>
            <a:r>
              <a:rPr lang="en-GB" dirty="0"/>
              <a:t> (accessed 26.05.2025)</a:t>
            </a:r>
            <a:endParaRPr lang="en-US" dirty="0"/>
          </a:p>
        </p:txBody>
      </p:sp>
      <p:sp>
        <p:nvSpPr>
          <p:cNvPr id="5" name="Title 4">
            <a:extLst>
              <a:ext uri="{FF2B5EF4-FFF2-40B4-BE49-F238E27FC236}">
                <a16:creationId xmlns:a16="http://schemas.microsoft.com/office/drawing/2014/main" id="{25EBE713-0783-63BA-77A4-BC75F00C20B2}"/>
              </a:ext>
            </a:extLst>
          </p:cNvPr>
          <p:cNvSpPr>
            <a:spLocks noGrp="1"/>
          </p:cNvSpPr>
          <p:nvPr>
            <p:ph type="ctrTitle"/>
          </p:nvPr>
        </p:nvSpPr>
        <p:spPr/>
        <p:txBody>
          <a:bodyPr/>
          <a:lstStyle/>
          <a:p>
            <a:r>
              <a:rPr lang="en-US" dirty="0"/>
              <a:t>References</a:t>
            </a:r>
          </a:p>
        </p:txBody>
      </p:sp>
      <p:sp>
        <p:nvSpPr>
          <p:cNvPr id="7" name="Slide Number Placeholder 6">
            <a:extLst>
              <a:ext uri="{FF2B5EF4-FFF2-40B4-BE49-F238E27FC236}">
                <a16:creationId xmlns:a16="http://schemas.microsoft.com/office/drawing/2014/main" id="{B547C54F-7EF1-4883-CF69-F4537F62A193}"/>
              </a:ext>
            </a:extLst>
          </p:cNvPr>
          <p:cNvSpPr>
            <a:spLocks noGrp="1"/>
          </p:cNvSpPr>
          <p:nvPr>
            <p:ph type="sldNum" sz="quarter" idx="4"/>
          </p:nvPr>
        </p:nvSpPr>
        <p:spPr/>
        <p:txBody>
          <a:bodyPr/>
          <a:lstStyle/>
          <a:p>
            <a:fld id="{2CC19541-5F6E-2C4C-BF21-196C1C8E2E31}" type="slidenum">
              <a:rPr lang="en-GB" smtClean="0"/>
              <a:pPr/>
              <a:t>14</a:t>
            </a:fld>
            <a:r>
              <a:rPr lang="en-GB"/>
              <a:t> </a:t>
            </a:r>
            <a:endParaRPr lang="en-GB" dirty="0"/>
          </a:p>
        </p:txBody>
      </p:sp>
      <p:sp>
        <p:nvSpPr>
          <p:cNvPr id="8" name="Footer Placeholder 7">
            <a:extLst>
              <a:ext uri="{FF2B5EF4-FFF2-40B4-BE49-F238E27FC236}">
                <a16:creationId xmlns:a16="http://schemas.microsoft.com/office/drawing/2014/main" id="{C1729211-EC45-A393-9467-2DC1605F005E}"/>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3784082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B85A869-3818-1949-A34B-744FBBFFFB57}"/>
              </a:ext>
            </a:extLst>
          </p:cNvPr>
          <p:cNvSpPr>
            <a:spLocks noGrp="1"/>
          </p:cNvSpPr>
          <p:nvPr>
            <p:ph type="body" sz="quarter" idx="4294967295"/>
          </p:nvPr>
        </p:nvSpPr>
        <p:spPr>
          <a:xfrm>
            <a:off x="3886285" y="1744579"/>
            <a:ext cx="7453312" cy="3233577"/>
          </a:xfrm>
        </p:spPr>
        <p:txBody>
          <a:bodyPr/>
          <a:lstStyle/>
          <a:p>
            <a:pPr lvl="0"/>
            <a:r>
              <a:rPr lang="en-US" dirty="0">
                <a:solidFill>
                  <a:schemeClr val="bg1"/>
                </a:solidFill>
              </a:rPr>
              <a:t>Julia Redman</a:t>
            </a:r>
            <a:br>
              <a:rPr lang="en-US" dirty="0">
                <a:solidFill>
                  <a:schemeClr val="bg1"/>
                </a:solidFill>
              </a:rPr>
            </a:br>
            <a:r>
              <a:rPr lang="en-US" dirty="0">
                <a:solidFill>
                  <a:schemeClr val="bg1"/>
                </a:solidFill>
              </a:rPr>
              <a:t>Lecturer</a:t>
            </a:r>
            <a:br>
              <a:rPr lang="en-US" dirty="0">
                <a:solidFill>
                  <a:schemeClr val="bg1"/>
                </a:solidFill>
              </a:rPr>
            </a:br>
            <a:r>
              <a:rPr lang="en-US" dirty="0" err="1">
                <a:solidFill>
                  <a:schemeClr val="bg1"/>
                </a:solidFill>
              </a:rPr>
              <a:t>j.k.redman</a:t>
            </a:r>
            <a:r>
              <a:rPr lang="en-US" dirty="0" err="1">
                <a:solidFill>
                  <a:schemeClr val="bg1"/>
                </a:solidFill>
                <a:hlinkClick r:id="rId2">
                  <a:extLst>
                    <a:ext uri="{A12FA001-AC4F-418D-AE19-62706E023703}">
                      <ahyp:hlinkClr xmlns:ahyp="http://schemas.microsoft.com/office/drawing/2018/hyperlinkcolor" val="tx"/>
                    </a:ext>
                  </a:extLst>
                </a:hlinkClick>
              </a:rPr>
              <a:t>@fashion.arts.ac.uk</a:t>
            </a:r>
            <a:endParaRPr lang="en-US" dirty="0">
              <a:solidFill>
                <a:schemeClr val="bg1"/>
              </a:solidFill>
            </a:endParaRPr>
          </a:p>
          <a:p>
            <a:pPr lvl="0"/>
            <a:endParaRPr lang="en-US" dirty="0">
              <a:solidFill>
                <a:schemeClr val="bg1"/>
              </a:solidFill>
            </a:endParaRPr>
          </a:p>
          <a:p>
            <a:pPr marL="0" lvl="0" indent="0">
              <a:buNone/>
            </a:pPr>
            <a:endParaRPr lang="en-US" dirty="0"/>
          </a:p>
          <a:p>
            <a:endParaRPr lang="en-US" dirty="0"/>
          </a:p>
          <a:p>
            <a:endParaRPr lang="en-US" dirty="0"/>
          </a:p>
        </p:txBody>
      </p:sp>
      <p:sp>
        <p:nvSpPr>
          <p:cNvPr id="5" name="Title 4">
            <a:extLst>
              <a:ext uri="{FF2B5EF4-FFF2-40B4-BE49-F238E27FC236}">
                <a16:creationId xmlns:a16="http://schemas.microsoft.com/office/drawing/2014/main" id="{C8926D4F-8A65-4649-93E9-E0702AE601A1}"/>
              </a:ext>
            </a:extLst>
          </p:cNvPr>
          <p:cNvSpPr>
            <a:spLocks noGrp="1"/>
          </p:cNvSpPr>
          <p:nvPr>
            <p:ph type="title"/>
          </p:nvPr>
        </p:nvSpPr>
        <p:spPr>
          <a:xfrm>
            <a:off x="480575" y="1592264"/>
            <a:ext cx="3635814" cy="4357686"/>
          </a:xfrm>
        </p:spPr>
        <p:txBody>
          <a:bodyPr/>
          <a:lstStyle/>
          <a:p>
            <a:r>
              <a:rPr lang="en-US" dirty="0"/>
              <a:t>Thank you</a:t>
            </a:r>
          </a:p>
        </p:txBody>
      </p:sp>
    </p:spTree>
    <p:extLst>
      <p:ext uri="{BB962C8B-B14F-4D97-AF65-F5344CB8AC3E}">
        <p14:creationId xmlns:p14="http://schemas.microsoft.com/office/powerpoint/2010/main" val="412553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00372-D952-83FE-C6DB-7FB02CEFA228}"/>
              </a:ext>
            </a:extLst>
          </p:cNvPr>
          <p:cNvSpPr>
            <a:spLocks noGrp="1"/>
          </p:cNvSpPr>
          <p:nvPr>
            <p:ph type="body" sz="quarter" idx="15"/>
          </p:nvPr>
        </p:nvSpPr>
        <p:spPr>
          <a:xfrm>
            <a:off x="479998" y="1602535"/>
            <a:ext cx="11232000" cy="4347415"/>
          </a:xfrm>
        </p:spPr>
        <p:txBody>
          <a:bodyPr/>
          <a:lstStyle/>
          <a:p>
            <a:r>
              <a:rPr lang="en-GB" dirty="0"/>
              <a:t>With the increasing number of neurodiverse students joining courses at UAL, I am interested to understand more about the way we present our content in lectures and seminars, and how well it serves the needs of those students.</a:t>
            </a:r>
          </a:p>
          <a:p>
            <a:r>
              <a:rPr lang="en-GB" dirty="0"/>
              <a:t>As a result of some of the learning we have considered to date on the PGCert course, I have introduced automated captions to all of my lectures and seminars, which has resulted in some good feedback from both my deaf student, and those for whom English is a second language. </a:t>
            </a:r>
          </a:p>
          <a:p>
            <a:r>
              <a:rPr lang="en-GB" dirty="0"/>
              <a:t>I am now turning my attention to the visual, creative and effectual learning materials and content that we show on screen.</a:t>
            </a:r>
            <a:endParaRPr lang="en-US" dirty="0"/>
          </a:p>
        </p:txBody>
      </p:sp>
      <p:sp>
        <p:nvSpPr>
          <p:cNvPr id="5" name="Title 4">
            <a:extLst>
              <a:ext uri="{FF2B5EF4-FFF2-40B4-BE49-F238E27FC236}">
                <a16:creationId xmlns:a16="http://schemas.microsoft.com/office/drawing/2014/main" id="{29B96DAE-6A1B-003C-91BC-23AD5E8569BF}"/>
              </a:ext>
            </a:extLst>
          </p:cNvPr>
          <p:cNvSpPr>
            <a:spLocks noGrp="1"/>
          </p:cNvSpPr>
          <p:nvPr>
            <p:ph type="ctrTitle"/>
          </p:nvPr>
        </p:nvSpPr>
        <p:spPr/>
        <p:txBody>
          <a:bodyPr/>
          <a:lstStyle/>
          <a:p>
            <a:r>
              <a:rPr lang="en-US" dirty="0"/>
              <a:t>Driver behind the research</a:t>
            </a:r>
          </a:p>
        </p:txBody>
      </p:sp>
      <p:sp>
        <p:nvSpPr>
          <p:cNvPr id="7" name="Slide Number Placeholder 6">
            <a:extLst>
              <a:ext uri="{FF2B5EF4-FFF2-40B4-BE49-F238E27FC236}">
                <a16:creationId xmlns:a16="http://schemas.microsoft.com/office/drawing/2014/main" id="{C319DD37-83BC-8E6B-AE8B-70FD2C7DC318}"/>
              </a:ext>
            </a:extLst>
          </p:cNvPr>
          <p:cNvSpPr>
            <a:spLocks noGrp="1"/>
          </p:cNvSpPr>
          <p:nvPr>
            <p:ph type="sldNum" sz="quarter" idx="4"/>
          </p:nvPr>
        </p:nvSpPr>
        <p:spPr/>
        <p:txBody>
          <a:bodyPr/>
          <a:lstStyle/>
          <a:p>
            <a:fld id="{2CC19541-5F6E-2C4C-BF21-196C1C8E2E31}" type="slidenum">
              <a:rPr lang="en-GB" smtClean="0"/>
              <a:pPr/>
              <a:t>2</a:t>
            </a:fld>
            <a:r>
              <a:rPr lang="en-GB"/>
              <a:t> </a:t>
            </a:r>
            <a:endParaRPr lang="en-GB" dirty="0"/>
          </a:p>
        </p:txBody>
      </p:sp>
      <p:sp>
        <p:nvSpPr>
          <p:cNvPr id="8" name="Footer Placeholder 7">
            <a:extLst>
              <a:ext uri="{FF2B5EF4-FFF2-40B4-BE49-F238E27FC236}">
                <a16:creationId xmlns:a16="http://schemas.microsoft.com/office/drawing/2014/main" id="{07B8A2E7-CAF7-7FA0-E2A4-F1063EACC64F}"/>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378560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5605-35D0-1547-AC62-745D2EAA6B27}"/>
              </a:ext>
            </a:extLst>
          </p:cNvPr>
          <p:cNvSpPr>
            <a:spLocks noGrp="1"/>
          </p:cNvSpPr>
          <p:nvPr>
            <p:ph type="ctrTitle"/>
          </p:nvPr>
        </p:nvSpPr>
        <p:spPr/>
        <p:txBody>
          <a:bodyPr/>
          <a:lstStyle/>
          <a:p>
            <a:r>
              <a:rPr lang="en-GB" dirty="0"/>
              <a:t>Why do we do it this way?</a:t>
            </a:r>
          </a:p>
        </p:txBody>
      </p:sp>
    </p:spTree>
    <p:extLst>
      <p:ext uri="{BB962C8B-B14F-4D97-AF65-F5344CB8AC3E}">
        <p14:creationId xmlns:p14="http://schemas.microsoft.com/office/powerpoint/2010/main" val="72556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AB517-879F-BFFC-6E38-18B4AEE6E68C}"/>
              </a:ext>
            </a:extLst>
          </p:cNvPr>
          <p:cNvSpPr>
            <a:spLocks noGrp="1"/>
          </p:cNvSpPr>
          <p:nvPr>
            <p:ph type="body" sz="quarter" idx="15"/>
          </p:nvPr>
        </p:nvSpPr>
        <p:spPr>
          <a:xfrm>
            <a:off x="479998" y="1255292"/>
            <a:ext cx="11232000" cy="4347415"/>
          </a:xfrm>
        </p:spPr>
        <p:txBody>
          <a:bodyPr/>
          <a:lstStyle/>
          <a:p>
            <a:r>
              <a:rPr lang="en-GB" dirty="0"/>
              <a:t>As a creative university, within the Fashion Business School at LCF, we have a very professional looking, but clinical, sterile, dry, black text on a white background template for lecture and seminar production - why, if this is not the best way to communicate visually? It states “Colours should be used sparingly. Use no more than two colours per presentation”.</a:t>
            </a:r>
          </a:p>
          <a:p>
            <a:r>
              <a:rPr lang="en-GB" dirty="0"/>
              <a:t>We use a significant amount of imagery, infographics and visuals to create interest and engagement, but I am also very interested in exploring the impact of colour on the student learning experience. </a:t>
            </a:r>
          </a:p>
          <a:p>
            <a:r>
              <a:rPr lang="en-GB" dirty="0"/>
              <a:t>This interest was, in some part, inspired by one of my LCF &amp; PGCert colleagues, Ian Holmes, having viewed his use of colour in the production of Language Development materials.</a:t>
            </a:r>
            <a:endParaRPr lang="en-US" dirty="0"/>
          </a:p>
        </p:txBody>
      </p:sp>
      <p:sp>
        <p:nvSpPr>
          <p:cNvPr id="5" name="Title 4">
            <a:extLst>
              <a:ext uri="{FF2B5EF4-FFF2-40B4-BE49-F238E27FC236}">
                <a16:creationId xmlns:a16="http://schemas.microsoft.com/office/drawing/2014/main" id="{9CF098A5-1270-9D3F-43C5-83BB5C818B53}"/>
              </a:ext>
            </a:extLst>
          </p:cNvPr>
          <p:cNvSpPr>
            <a:spLocks noGrp="1"/>
          </p:cNvSpPr>
          <p:nvPr>
            <p:ph type="ctrTitle"/>
          </p:nvPr>
        </p:nvSpPr>
        <p:spPr>
          <a:xfrm>
            <a:off x="479998" y="188050"/>
            <a:ext cx="11232000" cy="720000"/>
          </a:xfrm>
        </p:spPr>
        <p:txBody>
          <a:bodyPr/>
          <a:lstStyle/>
          <a:p>
            <a:r>
              <a:rPr lang="en-US" dirty="0"/>
              <a:t>Background</a:t>
            </a:r>
          </a:p>
        </p:txBody>
      </p:sp>
      <p:sp>
        <p:nvSpPr>
          <p:cNvPr id="7" name="Slide Number Placeholder 6">
            <a:extLst>
              <a:ext uri="{FF2B5EF4-FFF2-40B4-BE49-F238E27FC236}">
                <a16:creationId xmlns:a16="http://schemas.microsoft.com/office/drawing/2014/main" id="{6C8240B2-B87F-5673-BD28-90DA292C2BD8}"/>
              </a:ext>
            </a:extLst>
          </p:cNvPr>
          <p:cNvSpPr>
            <a:spLocks noGrp="1"/>
          </p:cNvSpPr>
          <p:nvPr>
            <p:ph type="sldNum" sz="quarter" idx="4"/>
          </p:nvPr>
        </p:nvSpPr>
        <p:spPr/>
        <p:txBody>
          <a:bodyPr/>
          <a:lstStyle/>
          <a:p>
            <a:fld id="{2CC19541-5F6E-2C4C-BF21-196C1C8E2E31}" type="slidenum">
              <a:rPr lang="en-GB" smtClean="0"/>
              <a:pPr/>
              <a:t>4</a:t>
            </a:fld>
            <a:r>
              <a:rPr lang="en-GB"/>
              <a:t> </a:t>
            </a:r>
            <a:endParaRPr lang="en-GB" dirty="0"/>
          </a:p>
        </p:txBody>
      </p:sp>
      <p:sp>
        <p:nvSpPr>
          <p:cNvPr id="8" name="Footer Placeholder 7">
            <a:extLst>
              <a:ext uri="{FF2B5EF4-FFF2-40B4-BE49-F238E27FC236}">
                <a16:creationId xmlns:a16="http://schemas.microsoft.com/office/drawing/2014/main" id="{6B4CBE24-8C35-8431-2BAB-DB0533EA6D07}"/>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115183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4CC9E2-D6C1-9FD4-73D2-B7EC83B3605A}"/>
              </a:ext>
            </a:extLst>
          </p:cNvPr>
          <p:cNvSpPr>
            <a:spLocks noGrp="1"/>
          </p:cNvSpPr>
          <p:nvPr>
            <p:ph type="body" sz="quarter" idx="15"/>
          </p:nvPr>
        </p:nvSpPr>
        <p:spPr/>
        <p:txBody>
          <a:bodyPr/>
          <a:lstStyle/>
          <a:p>
            <a:r>
              <a:rPr lang="en-US" dirty="0"/>
              <a:t>As University of the Arts Lecturers, should we not be encouraged to make our learning materials as creative, expressive and impactful as we expect our students to be in their studies and assignments?</a:t>
            </a:r>
          </a:p>
        </p:txBody>
      </p:sp>
      <p:sp>
        <p:nvSpPr>
          <p:cNvPr id="3" name="Picture Placeholder 2">
            <a:extLst>
              <a:ext uri="{FF2B5EF4-FFF2-40B4-BE49-F238E27FC236}">
                <a16:creationId xmlns:a16="http://schemas.microsoft.com/office/drawing/2014/main" id="{1880BE32-539A-A683-FFB0-A0D334FD2FD7}"/>
              </a:ext>
            </a:extLst>
          </p:cNvPr>
          <p:cNvSpPr>
            <a:spLocks noGrp="1"/>
          </p:cNvSpPr>
          <p:nvPr>
            <p:ph type="pic" sz="quarter" idx="10"/>
          </p:nvPr>
        </p:nvSpPr>
        <p:spPr/>
        <p:txBody>
          <a:bodyPr/>
          <a:lstStyle/>
          <a:p>
            <a:endParaRPr lang="en-US"/>
          </a:p>
        </p:txBody>
      </p:sp>
      <p:sp>
        <p:nvSpPr>
          <p:cNvPr id="4" name="Picture Placeholder 3">
            <a:extLst>
              <a:ext uri="{FF2B5EF4-FFF2-40B4-BE49-F238E27FC236}">
                <a16:creationId xmlns:a16="http://schemas.microsoft.com/office/drawing/2014/main" id="{AF23E138-3622-F33D-8E5A-11085FFDE846}"/>
              </a:ext>
            </a:extLst>
          </p:cNvPr>
          <p:cNvSpPr>
            <a:spLocks noGrp="1"/>
          </p:cNvSpPr>
          <p:nvPr>
            <p:ph type="pic" sz="quarter" idx="16"/>
          </p:nvPr>
        </p:nvSpPr>
        <p:spPr/>
        <p:txBody>
          <a:bodyPr/>
          <a:lstStyle/>
          <a:p>
            <a:endParaRPr lang="en-US"/>
          </a:p>
        </p:txBody>
      </p:sp>
      <p:sp>
        <p:nvSpPr>
          <p:cNvPr id="5" name="Title 4">
            <a:extLst>
              <a:ext uri="{FF2B5EF4-FFF2-40B4-BE49-F238E27FC236}">
                <a16:creationId xmlns:a16="http://schemas.microsoft.com/office/drawing/2014/main" id="{8EDACE3F-BF40-EB95-8B34-F0CB9BAC0647}"/>
              </a:ext>
            </a:extLst>
          </p:cNvPr>
          <p:cNvSpPr>
            <a:spLocks noGrp="1"/>
          </p:cNvSpPr>
          <p:nvPr>
            <p:ph type="ctrTitle"/>
          </p:nvPr>
        </p:nvSpPr>
        <p:spPr/>
        <p:txBody>
          <a:bodyPr/>
          <a:lstStyle/>
          <a:p>
            <a:r>
              <a:rPr lang="en-US"/>
              <a:t>Question?</a:t>
            </a:r>
          </a:p>
        </p:txBody>
      </p:sp>
      <p:sp>
        <p:nvSpPr>
          <p:cNvPr id="7" name="Slide Number Placeholder 6">
            <a:extLst>
              <a:ext uri="{FF2B5EF4-FFF2-40B4-BE49-F238E27FC236}">
                <a16:creationId xmlns:a16="http://schemas.microsoft.com/office/drawing/2014/main" id="{22F4F2EB-6932-DCDD-93F9-3BF685F22568}"/>
              </a:ext>
            </a:extLst>
          </p:cNvPr>
          <p:cNvSpPr>
            <a:spLocks noGrp="1"/>
          </p:cNvSpPr>
          <p:nvPr>
            <p:ph type="sldNum" sz="quarter" idx="4"/>
          </p:nvPr>
        </p:nvSpPr>
        <p:spPr/>
        <p:txBody>
          <a:bodyPr/>
          <a:lstStyle/>
          <a:p>
            <a:fld id="{2CC19541-5F6E-2C4C-BF21-196C1C8E2E31}" type="slidenum">
              <a:rPr lang="en-GB" smtClean="0"/>
              <a:pPr/>
              <a:t>5</a:t>
            </a:fld>
            <a:r>
              <a:rPr lang="en-GB"/>
              <a:t> </a:t>
            </a:r>
            <a:endParaRPr lang="en-GB" dirty="0"/>
          </a:p>
        </p:txBody>
      </p:sp>
      <p:sp>
        <p:nvSpPr>
          <p:cNvPr id="8" name="Footer Placeholder 7">
            <a:extLst>
              <a:ext uri="{FF2B5EF4-FFF2-40B4-BE49-F238E27FC236}">
                <a16:creationId xmlns:a16="http://schemas.microsoft.com/office/drawing/2014/main" id="{AA5EE088-D9C1-0DB5-8756-82404AC30950}"/>
              </a:ext>
            </a:extLst>
          </p:cNvPr>
          <p:cNvSpPr>
            <a:spLocks noGrp="1"/>
          </p:cNvSpPr>
          <p:nvPr>
            <p:ph type="ftr" sz="quarter" idx="3"/>
          </p:nvPr>
        </p:nvSpPr>
        <p:spPr/>
        <p:txBody>
          <a:bodyPr/>
          <a:lstStyle/>
          <a:p>
            <a:pPr algn="r"/>
            <a:r>
              <a:rPr lang="en-GB"/>
              <a:t>The Use of Colour in Learning Materials</a:t>
            </a:r>
            <a:endParaRPr lang="en-GB" dirty="0"/>
          </a:p>
        </p:txBody>
      </p:sp>
    </p:spTree>
    <p:extLst>
      <p:ext uri="{BB962C8B-B14F-4D97-AF65-F5344CB8AC3E}">
        <p14:creationId xmlns:p14="http://schemas.microsoft.com/office/powerpoint/2010/main" val="42372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E05EE-953C-DEAC-BA28-B7321C9EF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3DF69-F92E-023A-A307-70319DD0A1B4}"/>
              </a:ext>
            </a:extLst>
          </p:cNvPr>
          <p:cNvSpPr>
            <a:spLocks noGrp="1"/>
          </p:cNvSpPr>
          <p:nvPr>
            <p:ph type="ctrTitle"/>
          </p:nvPr>
        </p:nvSpPr>
        <p:spPr/>
        <p:txBody>
          <a:bodyPr/>
          <a:lstStyle/>
          <a:p>
            <a:r>
              <a:rPr lang="en-GB" dirty="0"/>
              <a:t>Research</a:t>
            </a:r>
          </a:p>
        </p:txBody>
      </p:sp>
    </p:spTree>
    <p:extLst>
      <p:ext uri="{BB962C8B-B14F-4D97-AF65-F5344CB8AC3E}">
        <p14:creationId xmlns:p14="http://schemas.microsoft.com/office/powerpoint/2010/main" val="160123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69E77E-B0DA-3F74-D56D-ED5C05A1F82C}"/>
              </a:ext>
            </a:extLst>
          </p:cNvPr>
          <p:cNvSpPr>
            <a:spLocks noGrp="1"/>
          </p:cNvSpPr>
          <p:nvPr>
            <p:ph type="body" sz="quarter" idx="15"/>
          </p:nvPr>
        </p:nvSpPr>
        <p:spPr/>
        <p:txBody>
          <a:bodyPr/>
          <a:lstStyle/>
          <a:p>
            <a:r>
              <a:rPr lang="en-GB" dirty="0"/>
              <a:t>According to Arnold J Wilkins (Reading Through Colour, 2003), the use of 'coloured overlays on text can improve reading....and has been shown to reduce fatigue and increase fluency'. I am keen to investigate how the use of colour in our lecture content might improve attention in class, and retention of information.</a:t>
            </a:r>
            <a:endParaRPr lang="en-US" dirty="0"/>
          </a:p>
        </p:txBody>
      </p:sp>
      <p:sp>
        <p:nvSpPr>
          <p:cNvPr id="5" name="Title 4">
            <a:extLst>
              <a:ext uri="{FF2B5EF4-FFF2-40B4-BE49-F238E27FC236}">
                <a16:creationId xmlns:a16="http://schemas.microsoft.com/office/drawing/2014/main" id="{EDFD896E-0681-F9F2-2D06-1E241839BF89}"/>
              </a:ext>
            </a:extLst>
          </p:cNvPr>
          <p:cNvSpPr>
            <a:spLocks noGrp="1"/>
          </p:cNvSpPr>
          <p:nvPr>
            <p:ph type="ctrTitle"/>
          </p:nvPr>
        </p:nvSpPr>
        <p:spPr/>
        <p:txBody>
          <a:bodyPr/>
          <a:lstStyle/>
          <a:p>
            <a:r>
              <a:rPr lang="en-US" dirty="0"/>
              <a:t>Research</a:t>
            </a:r>
          </a:p>
        </p:txBody>
      </p:sp>
      <p:sp>
        <p:nvSpPr>
          <p:cNvPr id="7" name="Slide Number Placeholder 6">
            <a:extLst>
              <a:ext uri="{FF2B5EF4-FFF2-40B4-BE49-F238E27FC236}">
                <a16:creationId xmlns:a16="http://schemas.microsoft.com/office/drawing/2014/main" id="{B523A717-FC16-00F4-9374-6FDA8BBC0919}"/>
              </a:ext>
            </a:extLst>
          </p:cNvPr>
          <p:cNvSpPr>
            <a:spLocks noGrp="1"/>
          </p:cNvSpPr>
          <p:nvPr>
            <p:ph type="sldNum" sz="quarter" idx="4"/>
          </p:nvPr>
        </p:nvSpPr>
        <p:spPr/>
        <p:txBody>
          <a:bodyPr/>
          <a:lstStyle/>
          <a:p>
            <a:fld id="{2CC19541-5F6E-2C4C-BF21-196C1C8E2E31}" type="slidenum">
              <a:rPr lang="en-GB" smtClean="0"/>
              <a:pPr/>
              <a:t>7</a:t>
            </a:fld>
            <a:r>
              <a:rPr lang="en-GB"/>
              <a:t> </a:t>
            </a:r>
            <a:endParaRPr lang="en-GB" dirty="0"/>
          </a:p>
        </p:txBody>
      </p:sp>
      <p:sp>
        <p:nvSpPr>
          <p:cNvPr id="8" name="Footer Placeholder 7">
            <a:extLst>
              <a:ext uri="{FF2B5EF4-FFF2-40B4-BE49-F238E27FC236}">
                <a16:creationId xmlns:a16="http://schemas.microsoft.com/office/drawing/2014/main" id="{9BF0B8C2-F5E3-18E5-A53B-717929D25A7F}"/>
              </a:ext>
            </a:extLst>
          </p:cNvPr>
          <p:cNvSpPr>
            <a:spLocks noGrp="1"/>
          </p:cNvSpPr>
          <p:nvPr>
            <p:ph type="ftr" sz="quarter" idx="3"/>
          </p:nvPr>
        </p:nvSpPr>
        <p:spPr/>
        <p:txBody>
          <a:bodyPr/>
          <a:lstStyle/>
          <a:p>
            <a:pPr algn="r"/>
            <a:r>
              <a:rPr lang="en-GB"/>
              <a:t>The Use of Colour in Learning Materials</a:t>
            </a:r>
            <a:endParaRPr lang="en-GB" dirty="0"/>
          </a:p>
        </p:txBody>
      </p:sp>
      <p:pic>
        <p:nvPicPr>
          <p:cNvPr id="1026" name="Picture 2" descr="Arnold Wilkins | University of Essex">
            <a:extLst>
              <a:ext uri="{FF2B5EF4-FFF2-40B4-BE49-F238E27FC236}">
                <a16:creationId xmlns:a16="http://schemas.microsoft.com/office/drawing/2014/main" id="{DB9769BD-4FCD-E8E2-6208-6CA4D54C6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494" y="1199699"/>
            <a:ext cx="4193931" cy="419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99C67-7ECC-1102-F3B7-5E4F881A89E7}"/>
              </a:ext>
            </a:extLst>
          </p:cNvPr>
          <p:cNvSpPr>
            <a:spLocks noGrp="1"/>
          </p:cNvSpPr>
          <p:nvPr>
            <p:ph type="body" sz="quarter" idx="15"/>
          </p:nvPr>
        </p:nvSpPr>
        <p:spPr>
          <a:xfrm>
            <a:off x="480575" y="1378506"/>
            <a:ext cx="6501094" cy="4347415"/>
          </a:xfrm>
        </p:spPr>
        <p:txBody>
          <a:bodyPr/>
          <a:lstStyle/>
          <a:p>
            <a:r>
              <a:rPr lang="en-GB" dirty="0"/>
              <a:t>The Neurodiversity Design System, which combines neurodiversity and user experience design for Learning Management Systems states that 'cognitive fatigue can be increased by high contrast (black text on white background)’.</a:t>
            </a:r>
          </a:p>
          <a:p>
            <a:r>
              <a:rPr lang="en-GB" dirty="0"/>
              <a:t>‘Learners with an oversensitive visual cortex, visual-perceptual disorder, and learners with dyslexia related difficulties (Irlen Syndrome) will experience processing issues identified as part of their neurotype.'</a:t>
            </a:r>
            <a:endParaRPr lang="en-US" dirty="0"/>
          </a:p>
        </p:txBody>
      </p:sp>
      <p:sp>
        <p:nvSpPr>
          <p:cNvPr id="5" name="Title 4">
            <a:extLst>
              <a:ext uri="{FF2B5EF4-FFF2-40B4-BE49-F238E27FC236}">
                <a16:creationId xmlns:a16="http://schemas.microsoft.com/office/drawing/2014/main" id="{2996764D-2013-B5B8-A157-FBCC7928975B}"/>
              </a:ext>
            </a:extLst>
          </p:cNvPr>
          <p:cNvSpPr>
            <a:spLocks noGrp="1"/>
          </p:cNvSpPr>
          <p:nvPr>
            <p:ph type="ctrTitle"/>
          </p:nvPr>
        </p:nvSpPr>
        <p:spPr/>
        <p:txBody>
          <a:bodyPr/>
          <a:lstStyle/>
          <a:p>
            <a:r>
              <a:rPr lang="en-US" dirty="0"/>
              <a:t>Research</a:t>
            </a:r>
          </a:p>
        </p:txBody>
      </p:sp>
      <p:sp>
        <p:nvSpPr>
          <p:cNvPr id="7" name="Slide Number Placeholder 6">
            <a:extLst>
              <a:ext uri="{FF2B5EF4-FFF2-40B4-BE49-F238E27FC236}">
                <a16:creationId xmlns:a16="http://schemas.microsoft.com/office/drawing/2014/main" id="{F4EB1E56-054C-0F58-357C-C3139AD7E4F8}"/>
              </a:ext>
            </a:extLst>
          </p:cNvPr>
          <p:cNvSpPr>
            <a:spLocks noGrp="1"/>
          </p:cNvSpPr>
          <p:nvPr>
            <p:ph type="sldNum" sz="quarter" idx="4"/>
          </p:nvPr>
        </p:nvSpPr>
        <p:spPr/>
        <p:txBody>
          <a:bodyPr/>
          <a:lstStyle/>
          <a:p>
            <a:fld id="{2CC19541-5F6E-2C4C-BF21-196C1C8E2E31}" type="slidenum">
              <a:rPr lang="en-GB" smtClean="0"/>
              <a:pPr/>
              <a:t>8</a:t>
            </a:fld>
            <a:r>
              <a:rPr lang="en-GB"/>
              <a:t> </a:t>
            </a:r>
            <a:endParaRPr lang="en-GB" dirty="0"/>
          </a:p>
        </p:txBody>
      </p:sp>
      <p:sp>
        <p:nvSpPr>
          <p:cNvPr id="8" name="Footer Placeholder 7">
            <a:extLst>
              <a:ext uri="{FF2B5EF4-FFF2-40B4-BE49-F238E27FC236}">
                <a16:creationId xmlns:a16="http://schemas.microsoft.com/office/drawing/2014/main" id="{8980627B-CD27-7B73-0722-9B9E83D83FED}"/>
              </a:ext>
            </a:extLst>
          </p:cNvPr>
          <p:cNvSpPr>
            <a:spLocks noGrp="1"/>
          </p:cNvSpPr>
          <p:nvPr>
            <p:ph type="ftr" sz="quarter" idx="3"/>
          </p:nvPr>
        </p:nvSpPr>
        <p:spPr/>
        <p:txBody>
          <a:bodyPr/>
          <a:lstStyle/>
          <a:p>
            <a:pPr algn="r"/>
            <a:r>
              <a:rPr lang="en-GB"/>
              <a:t>The Use of Colour in Learning Materials</a:t>
            </a:r>
            <a:endParaRPr lang="en-GB" dirty="0"/>
          </a:p>
        </p:txBody>
      </p:sp>
      <p:pic>
        <p:nvPicPr>
          <p:cNvPr id="2050" name="Picture 2" descr="Do you have Irlen Syndrome? You might not even know - bibic">
            <a:extLst>
              <a:ext uri="{FF2B5EF4-FFF2-40B4-BE49-F238E27FC236}">
                <a16:creationId xmlns:a16="http://schemas.microsoft.com/office/drawing/2014/main" id="{E5C75176-1CE2-376C-3223-3C715FC58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131" y="136524"/>
            <a:ext cx="4692162" cy="3128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ares-Irlen Syndrome">
            <a:extLst>
              <a:ext uri="{FF2B5EF4-FFF2-40B4-BE49-F238E27FC236}">
                <a16:creationId xmlns:a16="http://schemas.microsoft.com/office/drawing/2014/main" id="{040D2D32-16EF-631B-6DC8-1CDA97655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131" y="3158236"/>
            <a:ext cx="4692162" cy="287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7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1A43C6-5CF3-4302-FE8F-EB3EA259F71B}"/>
              </a:ext>
            </a:extLst>
          </p:cNvPr>
          <p:cNvSpPr>
            <a:spLocks noGrp="1"/>
          </p:cNvSpPr>
          <p:nvPr>
            <p:ph type="sldNum" sz="quarter" idx="4"/>
          </p:nvPr>
        </p:nvSpPr>
        <p:spPr/>
        <p:txBody>
          <a:bodyPr/>
          <a:lstStyle/>
          <a:p>
            <a:fld id="{2CC19541-5F6E-2C4C-BF21-196C1C8E2E31}" type="slidenum">
              <a:rPr lang="en-GB" smtClean="0"/>
              <a:pPr/>
              <a:t>9</a:t>
            </a:fld>
            <a:r>
              <a:rPr lang="en-GB"/>
              <a:t> </a:t>
            </a:r>
            <a:endParaRPr lang="en-GB" dirty="0"/>
          </a:p>
        </p:txBody>
      </p:sp>
      <p:sp>
        <p:nvSpPr>
          <p:cNvPr id="8" name="Footer Placeholder 7">
            <a:extLst>
              <a:ext uri="{FF2B5EF4-FFF2-40B4-BE49-F238E27FC236}">
                <a16:creationId xmlns:a16="http://schemas.microsoft.com/office/drawing/2014/main" id="{D2190B70-CABA-102C-1E6A-1C337A8CDB2C}"/>
              </a:ext>
            </a:extLst>
          </p:cNvPr>
          <p:cNvSpPr>
            <a:spLocks noGrp="1"/>
          </p:cNvSpPr>
          <p:nvPr>
            <p:ph type="ftr" sz="quarter" idx="3"/>
          </p:nvPr>
        </p:nvSpPr>
        <p:spPr/>
        <p:txBody>
          <a:bodyPr/>
          <a:lstStyle/>
          <a:p>
            <a:pPr algn="r"/>
            <a:r>
              <a:rPr lang="en-GB"/>
              <a:t>The Use of Colour in Learning Materials</a:t>
            </a:r>
            <a:endParaRPr lang="en-GB" dirty="0"/>
          </a:p>
        </p:txBody>
      </p:sp>
      <p:pic>
        <p:nvPicPr>
          <p:cNvPr id="9" name="Picture 8">
            <a:extLst>
              <a:ext uri="{FF2B5EF4-FFF2-40B4-BE49-F238E27FC236}">
                <a16:creationId xmlns:a16="http://schemas.microsoft.com/office/drawing/2014/main" id="{013738F8-9C0C-5877-FFC4-551BB6C1A867}"/>
              </a:ext>
            </a:extLst>
          </p:cNvPr>
          <p:cNvPicPr>
            <a:picLocks noChangeAspect="1"/>
          </p:cNvPicPr>
          <p:nvPr/>
        </p:nvPicPr>
        <p:blipFill>
          <a:blip r:embed="rId2"/>
          <a:stretch>
            <a:fillRect/>
          </a:stretch>
        </p:blipFill>
        <p:spPr>
          <a:xfrm>
            <a:off x="1049215" y="136524"/>
            <a:ext cx="10093569" cy="5692086"/>
          </a:xfrm>
          <a:prstGeom prst="rect">
            <a:avLst/>
          </a:prstGeom>
        </p:spPr>
      </p:pic>
    </p:spTree>
    <p:extLst>
      <p:ext uri="{BB962C8B-B14F-4D97-AF65-F5344CB8AC3E}">
        <p14:creationId xmlns:p14="http://schemas.microsoft.com/office/powerpoint/2010/main" val="4232845148"/>
      </p:ext>
    </p:extLst>
  </p:cSld>
  <p:clrMapOvr>
    <a:masterClrMapping/>
  </p:clrMapOvr>
</p:sld>
</file>

<file path=ppt/theme/theme1.xml><?xml version="1.0" encoding="utf-8"?>
<a:theme xmlns:a="http://schemas.openxmlformats.org/drawingml/2006/main" name="UAL Theme">
  <a:themeElements>
    <a:clrScheme name="UAL">
      <a:dk1>
        <a:srgbClr val="000000"/>
      </a:dk1>
      <a:lt1>
        <a:srgbClr val="FFFFFF"/>
      </a:lt1>
      <a:dk2>
        <a:srgbClr val="FFD022"/>
      </a:dk2>
      <a:lt2>
        <a:srgbClr val="E71657"/>
      </a:lt2>
      <a:accent1>
        <a:srgbClr val="FF8500"/>
      </a:accent1>
      <a:accent2>
        <a:srgbClr val="9E65FB"/>
      </a:accent2>
      <a:accent3>
        <a:srgbClr val="20BCFF"/>
      </a:accent3>
      <a:accent4>
        <a:srgbClr val="1F4EDC"/>
      </a:accent4>
      <a:accent5>
        <a:srgbClr val="00C73E"/>
      </a:accent5>
      <a:accent6>
        <a:srgbClr val="19A3A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9b498e-b883-479a-8353-1101abbb2c16">
      <UserInfo>
        <DisplayName>Karolina Simaskaite</DisplayName>
        <AccountId>176</AccountId>
        <AccountType/>
      </UserInfo>
      <UserInfo>
        <DisplayName>Edward Stammers</DisplayName>
        <AccountId>110</AccountId>
        <AccountType/>
      </UserInfo>
      <UserInfo>
        <DisplayName>Nicole Dunlop</DisplayName>
        <AccountId>154</AccountId>
        <AccountType/>
      </UserInfo>
      <UserInfo>
        <DisplayName>Gabriela Daniels</DisplayName>
        <AccountId>825</AccountId>
        <AccountType/>
      </UserInfo>
      <UserInfo>
        <DisplayName>Dan Henderson</DisplayName>
        <AccountId>151</AccountId>
        <AccountType/>
      </UserInfo>
      <UserInfo>
        <DisplayName>Liz Gee</DisplayName>
        <AccountId>15</AccountId>
        <AccountType/>
      </UserInfo>
      <UserInfo>
        <DisplayName>Agnes Ndodi</DisplayName>
        <AccountId>826</AccountId>
        <AccountType/>
      </UserInfo>
    </SharedWithUsers>
    <Marks xmlns="357e7986-8087-44b2-9c17-e38a65016852">C-</Marks>
    <TaxCatchAll xmlns="d79b498e-b883-479a-8353-1101abbb2c16" xsi:nil="true"/>
    <lcf76f155ced4ddcb4097134ff3c332f xmlns="357e7986-8087-44b2-9c17-e38a6501685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1FE79E244E8742B044E9CA03AFEC78" ma:contentTypeVersion="17" ma:contentTypeDescription="Create a new document." ma:contentTypeScope="" ma:versionID="a17a7feda250f6e37f22fb12a4b25157">
  <xsd:schema xmlns:xsd="http://www.w3.org/2001/XMLSchema" xmlns:xs="http://www.w3.org/2001/XMLSchema" xmlns:p="http://schemas.microsoft.com/office/2006/metadata/properties" xmlns:ns2="d79b498e-b883-479a-8353-1101abbb2c16" xmlns:ns3="357e7986-8087-44b2-9c17-e38a65016852" targetNamespace="http://schemas.microsoft.com/office/2006/metadata/properties" ma:root="true" ma:fieldsID="7059ee84586a76c9cbb883276976b41f" ns2:_="" ns3:_="">
    <xsd:import namespace="d79b498e-b883-479a-8353-1101abbb2c16"/>
    <xsd:import namespace="357e7986-8087-44b2-9c17-e38a6501685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AutoKeyPoints" minOccurs="0"/>
                <xsd:element ref="ns3:MediaServiceKeyPoints" minOccurs="0"/>
                <xsd:element ref="ns3:Marks"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498e-b883-479a-8353-1101abbb2c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4" nillable="true" ma:displayName="Taxonomy Catch All Column" ma:hidden="true" ma:list="{dc41635f-6852-402a-b803-2539cb9126ea}" ma:internalName="TaxCatchAll" ma:showField="CatchAllData" ma:web="d79b498e-b883-479a-8353-1101abbb2c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7e7986-8087-44b2-9c17-e38a6501685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arks" ma:index="20" nillable="true" ma:displayName="Marks" ma:default="C-" ma:format="Dropdown" ma:internalName="Marks">
      <xsd:simpleType>
        <xsd:restriction base="dms:Text">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a4177f9-52a5-4023-b952-3a64f72acbf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94836-F968-4397-B1B8-45FEDF24F9C9}">
  <ds:schemaRefs>
    <ds:schemaRef ds:uri="http://schemas.microsoft.com/office/2006/metadata/properties"/>
    <ds:schemaRef ds:uri="http://schemas.microsoft.com/office/infopath/2007/PartnerControls"/>
    <ds:schemaRef ds:uri="b7182619-7245-4625-9195-0cc87add4eca"/>
    <ds:schemaRef ds:uri="d79b498e-b883-479a-8353-1101abbb2c16"/>
    <ds:schemaRef ds:uri="357e7986-8087-44b2-9c17-e38a65016852"/>
  </ds:schemaRefs>
</ds:datastoreItem>
</file>

<file path=customXml/itemProps2.xml><?xml version="1.0" encoding="utf-8"?>
<ds:datastoreItem xmlns:ds="http://schemas.openxmlformats.org/officeDocument/2006/customXml" ds:itemID="{A70D722E-BA7C-4EB9-94A3-5B7652944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498e-b883-479a-8353-1101abbb2c16"/>
    <ds:schemaRef ds:uri="357e7986-8087-44b2-9c17-e38a65016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71C0E-110D-4433-9233-B4A830CD2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UoS Title 1</Template>
  <TotalTime>15250</TotalTime>
  <Words>829</Words>
  <Application>Microsoft Macintosh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 2</vt:lpstr>
      <vt:lpstr>UAL Theme</vt:lpstr>
      <vt:lpstr>An Intervention:  The Use of Colour in Learning Materials</vt:lpstr>
      <vt:lpstr>Driver behind the research</vt:lpstr>
      <vt:lpstr>Why do we do it this way?</vt:lpstr>
      <vt:lpstr>Background</vt:lpstr>
      <vt:lpstr>Question?</vt:lpstr>
      <vt:lpstr>Research</vt:lpstr>
      <vt:lpstr>Research</vt:lpstr>
      <vt:lpstr>Research</vt:lpstr>
      <vt:lpstr>PowerPoint Presentation</vt:lpstr>
      <vt:lpstr>Research</vt:lpstr>
      <vt:lpstr>Additional Benefits for Neurotypical Learners</vt:lpstr>
      <vt:lpstr>Testing</vt:lpstr>
      <vt:lpstr>The Use of Colour in Learning Materials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Julia Redman</cp:lastModifiedBy>
  <cp:revision>71</cp:revision>
  <dcterms:created xsi:type="dcterms:W3CDTF">2018-07-17T10:23:22Z</dcterms:created>
  <dcterms:modified xsi:type="dcterms:W3CDTF">2026-01-05T17:02:29Z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0x0101008D1FE79E244E8742B044E9CA03AFEC78</vt:lpwstr>
  </property>
</Properties>
</file>